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53607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C467643D-90D7-4B01-A036-43D88761EBE3}"/>
              </a:ext>
            </a:extLst>
          </p:cNvPr>
          <p:cNvSpPr/>
          <p:nvPr/>
        </p:nvSpPr>
        <p:spPr>
          <a:xfrm>
            <a:off x="7607444" y="402789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XmlAdaptedGroup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F4AE39B6-9BB6-41B9-B2FC-32C7281EEBE7}"/>
              </a:ext>
            </a:extLst>
          </p:cNvPr>
          <p:cNvSpPr/>
          <p:nvPr/>
        </p:nvSpPr>
        <p:spPr>
          <a:xfrm>
            <a:off x="5517026" y="4013788"/>
            <a:ext cx="17931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XmlAdaptedCustomField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Elbow Connector 122">
            <a:extLst>
              <a:ext uri="{FF2B5EF4-FFF2-40B4-BE49-F238E27FC236}">
                <a16:creationId xmlns:a16="http://schemas.microsoft.com/office/drawing/2014/main" id="{25CA5EBF-07CC-4690-9C06-F9BF7ECFA45F}"/>
              </a:ext>
            </a:extLst>
          </p:cNvPr>
          <p:cNvCxnSpPr>
            <a:cxnSpLocks/>
            <a:stCxn id="74" idx="2"/>
            <a:endCxn id="27" idx="0"/>
          </p:cNvCxnSpPr>
          <p:nvPr/>
        </p:nvCxnSpPr>
        <p:spPr>
          <a:xfrm rot="5400000">
            <a:off x="7075889" y="2844080"/>
            <a:ext cx="507404" cy="183201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9" name="Elbow Connector 122">
            <a:extLst>
              <a:ext uri="{FF2B5EF4-FFF2-40B4-BE49-F238E27FC236}">
                <a16:creationId xmlns:a16="http://schemas.microsoft.com/office/drawing/2014/main" id="{A1CA1D74-9581-4BD2-901D-C83F3F2AE0C9}"/>
              </a:ext>
            </a:extLst>
          </p:cNvPr>
          <p:cNvCxnSpPr>
            <a:cxnSpLocks/>
            <a:stCxn id="74" idx="2"/>
            <a:endCxn id="26" idx="0"/>
          </p:cNvCxnSpPr>
          <p:nvPr/>
        </p:nvCxnSpPr>
        <p:spPr>
          <a:xfrm rot="5400000">
            <a:off x="7980695" y="3762992"/>
            <a:ext cx="521510" cy="829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Sim Yan Yu</cp:lastModifiedBy>
  <cp:revision>60</cp:revision>
  <dcterms:created xsi:type="dcterms:W3CDTF">2016-07-22T14:33:02Z</dcterms:created>
  <dcterms:modified xsi:type="dcterms:W3CDTF">2017-11-12T04:24:48Z</dcterms:modified>
</cp:coreProperties>
</file>