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howGuides="1">
      <p:cViewPr>
        <p:scale>
          <a:sx n="165" d="100"/>
          <a:sy n="165" d="100"/>
        </p:scale>
        <p:origin x="88" y="-15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46327" y="5102056"/>
            <a:ext cx="21080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handleThemeMenuClicked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524000" y="5394102"/>
            <a:ext cx="27147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739069" y="6100403"/>
            <a:ext cx="2685328" cy="75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3" name="Group 12"/>
          <p:cNvGrpSpPr/>
          <p:nvPr/>
        </p:nvGrpSpPr>
        <p:grpSpPr>
          <a:xfrm>
            <a:off x="4553712" y="594199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526729" y="5120218"/>
            <a:ext cx="1132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MainWindow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Load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5012195" y="5394102"/>
            <a:ext cx="245605" cy="22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00390" y="5712513"/>
            <a:ext cx="1334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 new CSS files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30297" y="6149608"/>
            <a:ext cx="12156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UpdateTheme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Peng</cp:lastModifiedBy>
  <cp:revision>61</cp:revision>
  <dcterms:created xsi:type="dcterms:W3CDTF">2016-07-22T14:33:02Z</dcterms:created>
  <dcterms:modified xsi:type="dcterms:W3CDTF">2017-11-13T02:42:42Z</dcterms:modified>
</cp:coreProperties>
</file>