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538" y="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40891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CommandBox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43039" y="971596"/>
            <a:ext cx="15638" cy="36576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5306" y="1332213"/>
            <a:ext cx="185452" cy="27063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934720" y="1275956"/>
            <a:ext cx="127681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66629" y="1805834"/>
            <a:ext cx="14023" cy="2743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84998" y="1633174"/>
            <a:ext cx="163262" cy="8540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286289" y="57577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929453" y="935872"/>
            <a:ext cx="0" cy="36576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42217" y="2822409"/>
            <a:ext cx="134382" cy="7527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32816" y="1341183"/>
            <a:ext cx="12345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401" y="1106848"/>
            <a:ext cx="9794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button press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9"/>
            <a:ext cx="1196051" cy="298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3260" y="143997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addWindow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08136" y="2848036"/>
            <a:ext cx="1224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1974" y="28480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</a:t>
            </a:r>
            <a:r>
              <a:rPr lang="en-US" sz="1400" dirty="0" smtClean="0">
                <a:solidFill>
                  <a:srgbClr val="7030A0"/>
                </a:solidFill>
              </a:rPr>
              <a:t>xecute(add …)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98513" y="300096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659439" y="3575151"/>
            <a:ext cx="11736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767241" y="2461860"/>
            <a:ext cx="1709039" cy="5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2084" y="403860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60593" y="59132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941254" y="935873"/>
            <a:ext cx="0" cy="370612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897548" y="2955758"/>
            <a:ext cx="138018" cy="3446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968711" y="2900970"/>
            <a:ext cx="1374169" cy="407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85620" y="3294694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5788226" y="589334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418013" y="944305"/>
            <a:ext cx="0" cy="36576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6355773" y="2895047"/>
            <a:ext cx="129847" cy="5339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968711" y="3422694"/>
            <a:ext cx="137574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779949" y="2787425"/>
            <a:ext cx="171907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499021" y="2783149"/>
            <a:ext cx="163262" cy="8540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99370" y="280127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show()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95465" y="2905046"/>
            <a:ext cx="13474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addPerson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toAdd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6485620" y="2955758"/>
            <a:ext cx="241192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775099" y="3626402"/>
            <a:ext cx="1709039" cy="5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Vosburgh</cp:lastModifiedBy>
  <cp:revision>63</cp:revision>
  <dcterms:created xsi:type="dcterms:W3CDTF">2016-07-22T14:33:02Z</dcterms:created>
  <dcterms:modified xsi:type="dcterms:W3CDTF">2017-11-12T16:34:19Z</dcterms:modified>
</cp:coreProperties>
</file>