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0" y="1752600"/>
            <a:ext cx="9144000" cy="44196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34021" y="2397688"/>
            <a:ext cx="1136155" cy="25636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LogicManager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4204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3484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2752518" y="2521974"/>
            <a:ext cx="0" cy="187908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665054" y="3099613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70245" y="3378701"/>
            <a:ext cx="1115677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s:SelectTheme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5900889" y="3817022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824689" y="3817022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1500851" y="3122098"/>
            <a:ext cx="1202027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52400" y="2743200"/>
            <a:ext cx="14248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execute(“theme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436518" y="3657596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192205" y="4311134"/>
            <a:ext cx="85580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  <a:endCxn id="21" idx="2"/>
          </p:cNvCxnSpPr>
          <p:nvPr/>
        </p:nvCxnSpPr>
        <p:spPr>
          <a:xfrm>
            <a:off x="4436005" y="4090668"/>
            <a:ext cx="1464884" cy="235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482208" y="4239810"/>
            <a:ext cx="1325993" cy="489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524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cxnSpLocks/>
          </p:cNvCxnSpPr>
          <p:nvPr/>
        </p:nvCxnSpPr>
        <p:spPr>
          <a:xfrm flipV="1">
            <a:off x="1500851" y="4488896"/>
            <a:ext cx="4309210" cy="642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810061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>
            <a:cxnSpLocks/>
            <a:endCxn id="66" idx="0"/>
          </p:cNvCxnSpPr>
          <p:nvPr/>
        </p:nvCxnSpPr>
        <p:spPr>
          <a:xfrm>
            <a:off x="5971383" y="4477707"/>
            <a:ext cx="118823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  <a:endCxn id="65" idx="2"/>
          </p:cNvCxnSpPr>
          <p:nvPr/>
        </p:nvCxnSpPr>
        <p:spPr>
          <a:xfrm>
            <a:off x="1500851" y="5486400"/>
            <a:ext cx="438987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106823" y="3703214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06678" y="2862689"/>
            <a:ext cx="14248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parse(“theme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139257" y="5278768"/>
            <a:ext cx="6212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47583" y="5538488"/>
            <a:ext cx="76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969200" y="4018338"/>
            <a:ext cx="2203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s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2837197" y="3648596"/>
            <a:ext cx="1444188" cy="9062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233122" y="33172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4342169" y="3153296"/>
            <a:ext cx="0" cy="110899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4238179" y="3651672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2842182" y="4185072"/>
            <a:ext cx="159678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2839983" y="3103017"/>
            <a:ext cx="62495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838537" y="34403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62"/>
          <p:cNvSpPr/>
          <p:nvPr/>
        </p:nvSpPr>
        <p:spPr>
          <a:xfrm>
            <a:off x="2295318" y="2247518"/>
            <a:ext cx="914400" cy="39974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BookParser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40" name="Rectangle 62"/>
          <p:cNvSpPr/>
          <p:nvPr/>
        </p:nvSpPr>
        <p:spPr>
          <a:xfrm>
            <a:off x="3472946" y="2894565"/>
            <a:ext cx="1683118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SelectThemeCommand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6A30612-C73D-4173-8BDD-2A4C3042AF5D}"/>
              </a:ext>
            </a:extLst>
          </p:cNvPr>
          <p:cNvCxnSpPr>
            <a:cxnSpLocks/>
          </p:cNvCxnSpPr>
          <p:nvPr/>
        </p:nvCxnSpPr>
        <p:spPr>
          <a:xfrm flipV="1">
            <a:off x="158146" y="3010909"/>
            <a:ext cx="1202027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B5114DA9-8E17-479E-ADEE-212C295348FF}"/>
              </a:ext>
            </a:extLst>
          </p:cNvPr>
          <p:cNvSpPr/>
          <p:nvPr/>
        </p:nvSpPr>
        <p:spPr>
          <a:xfrm>
            <a:off x="7098309" y="4477707"/>
            <a:ext cx="122607" cy="80106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7A7209B-104E-4880-8788-57338B6E390E}"/>
              </a:ext>
            </a:extLst>
          </p:cNvPr>
          <p:cNvCxnSpPr>
            <a:cxnSpLocks/>
            <a:endCxn id="66" idx="2"/>
          </p:cNvCxnSpPr>
          <p:nvPr/>
        </p:nvCxnSpPr>
        <p:spPr>
          <a:xfrm>
            <a:off x="5971383" y="5275233"/>
            <a:ext cx="1188230" cy="353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F7F9579-7179-4A33-9B45-67BA71E1567A}"/>
              </a:ext>
            </a:extLst>
          </p:cNvPr>
          <p:cNvSpPr txBox="1"/>
          <p:nvPr/>
        </p:nvSpPr>
        <p:spPr>
          <a:xfrm>
            <a:off x="5400799" y="4126900"/>
            <a:ext cx="161278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post(</a:t>
            </a:r>
            <a:r>
              <a:rPr lang="en-US" sz="1000" dirty="0" err="1"/>
              <a:t>SelectTheme</a:t>
            </a:r>
            <a:endParaRPr lang="en-US" sz="1000" dirty="0"/>
          </a:p>
          <a:p>
            <a:r>
              <a:rPr lang="en-US" sz="1000" dirty="0" err="1"/>
              <a:t>RequestEvent</a:t>
            </a:r>
            <a:r>
              <a:rPr lang="en-US" sz="1000" dirty="0"/>
              <a:t>)</a:t>
            </a:r>
          </a:p>
        </p:txBody>
      </p:sp>
      <p:sp>
        <p:nvSpPr>
          <p:cNvPr id="62" name="Rectangle 62">
            <a:extLst>
              <a:ext uri="{FF2B5EF4-FFF2-40B4-BE49-F238E27FC236}">
                <a16:creationId xmlns:a16="http://schemas.microsoft.com/office/drawing/2014/main" id="{0A7B1BD8-1421-4CED-9FC2-7D1F2D7E351B}"/>
              </a:ext>
            </a:extLst>
          </p:cNvPr>
          <p:cNvSpPr/>
          <p:nvPr/>
        </p:nvSpPr>
        <p:spPr>
          <a:xfrm>
            <a:off x="6623025" y="3387803"/>
            <a:ext cx="1073176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EventsCenter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3569ED8-C93C-4525-BC43-02545A5FDD4B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7242917" y="4542116"/>
            <a:ext cx="130370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C9C4E30-FCC7-40A3-805A-F6A30EC47E0F}"/>
              </a:ext>
            </a:extLst>
          </p:cNvPr>
          <p:cNvCxnSpPr>
            <a:cxnSpLocks/>
          </p:cNvCxnSpPr>
          <p:nvPr/>
        </p:nvCxnSpPr>
        <p:spPr>
          <a:xfrm>
            <a:off x="8534400" y="3752251"/>
            <a:ext cx="12225" cy="161885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7" name="Rectangle 62">
            <a:extLst>
              <a:ext uri="{FF2B5EF4-FFF2-40B4-BE49-F238E27FC236}">
                <a16:creationId xmlns:a16="http://schemas.microsoft.com/office/drawing/2014/main" id="{A3000D2B-FDC4-4AF0-B2C7-E42186317687}"/>
              </a:ext>
            </a:extLst>
          </p:cNvPr>
          <p:cNvSpPr/>
          <p:nvPr/>
        </p:nvSpPr>
        <p:spPr>
          <a:xfrm>
            <a:off x="8235636" y="3373894"/>
            <a:ext cx="597528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:UI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52835A8-4824-4A66-8F94-F5F761D97698}"/>
              </a:ext>
            </a:extLst>
          </p:cNvPr>
          <p:cNvCxnSpPr/>
          <p:nvPr/>
        </p:nvCxnSpPr>
        <p:spPr>
          <a:xfrm>
            <a:off x="7181614" y="3618572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EE40AF2-F763-4809-B91E-80E0FF960DD3}"/>
              </a:ext>
            </a:extLst>
          </p:cNvPr>
          <p:cNvCxnSpPr>
            <a:cxnSpLocks/>
            <a:endCxn id="91" idx="2"/>
          </p:cNvCxnSpPr>
          <p:nvPr/>
        </p:nvCxnSpPr>
        <p:spPr>
          <a:xfrm>
            <a:off x="7220916" y="5069560"/>
            <a:ext cx="1325709" cy="265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4025D7E8-2433-4C53-9C7E-76E3805EFBE8}"/>
              </a:ext>
            </a:extLst>
          </p:cNvPr>
          <p:cNvSpPr txBox="1"/>
          <p:nvPr/>
        </p:nvSpPr>
        <p:spPr>
          <a:xfrm>
            <a:off x="6795698" y="4343400"/>
            <a:ext cx="161278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/>
              <a:t>handleSelectTheme</a:t>
            </a:r>
            <a:r>
              <a:rPr lang="en-US" sz="1000" dirty="0"/>
              <a:t>()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ACD3084-686E-471F-B188-F30590A6B38E}"/>
              </a:ext>
            </a:extLst>
          </p:cNvPr>
          <p:cNvSpPr/>
          <p:nvPr/>
        </p:nvSpPr>
        <p:spPr>
          <a:xfrm>
            <a:off x="8479614" y="4542116"/>
            <a:ext cx="134022" cy="53009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42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yh xie</cp:lastModifiedBy>
  <cp:revision>74</cp:revision>
  <dcterms:created xsi:type="dcterms:W3CDTF">2016-07-22T14:33:02Z</dcterms:created>
  <dcterms:modified xsi:type="dcterms:W3CDTF">2017-10-28T16:35:35Z</dcterms:modified>
</cp:coreProperties>
</file>