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00B050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2" y="-4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344591" y="220725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91408" y="257092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19400" y="2921616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598840" y="217692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568314" y="221093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15131" y="257460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43123" y="3032801"/>
            <a:ext cx="165502" cy="319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32842" y="2914205"/>
            <a:ext cx="19781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01048" y="2921616"/>
            <a:ext cx="10154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n/John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71800" y="303280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90176" y="3049452"/>
            <a:ext cx="17987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execute(“edit 1 n/John”)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168106" y="3120881"/>
            <a:ext cx="22368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0200" y="2884238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31859C"/>
                </a:solidFill>
              </a:rPr>
              <a:t>post(</a:t>
            </a:r>
            <a:r>
              <a:rPr lang="en-US" sz="1400" dirty="0" err="1">
                <a:solidFill>
                  <a:srgbClr val="31859C"/>
                </a:solidFill>
              </a:rPr>
              <a:t>PersonEditedEvent</a:t>
            </a:r>
            <a:r>
              <a:rPr lang="en-US" sz="1400" dirty="0">
                <a:solidFill>
                  <a:srgbClr val="31859C"/>
                </a:solidFill>
              </a:rPr>
              <a:t>)</a:t>
            </a:r>
          </a:p>
        </p:txBody>
      </p: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832842" y="3941526"/>
            <a:ext cx="20627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767653" y="220560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482763" y="257460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404931" y="3115552"/>
            <a:ext cx="182872" cy="6684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971800" y="3784008"/>
            <a:ext cx="4461788" cy="38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60834" y="2743200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488391-B094-4822-ADF0-CA80B8879D90}"/>
              </a:ext>
            </a:extLst>
          </p:cNvPr>
          <p:cNvSpPr txBox="1"/>
          <p:nvPr/>
        </p:nvSpPr>
        <p:spPr>
          <a:xfrm>
            <a:off x="920496" y="3993675"/>
            <a:ext cx="19979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Display John’s new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CAEE1-B6BB-49AC-B602-AE10EA16C68E}"/>
              </a:ext>
            </a:extLst>
          </p:cNvPr>
          <p:cNvSpPr txBox="1"/>
          <p:nvPr/>
        </p:nvSpPr>
        <p:spPr>
          <a:xfrm>
            <a:off x="3404591" y="3820300"/>
            <a:ext cx="17609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31859C"/>
                </a:solidFill>
              </a:rPr>
              <a:t>John’s new details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 Jing, Jolyn Tan</cp:lastModifiedBy>
  <cp:revision>66</cp:revision>
  <dcterms:created xsi:type="dcterms:W3CDTF">2016-07-22T14:33:02Z</dcterms:created>
  <dcterms:modified xsi:type="dcterms:W3CDTF">2017-11-06T18:16:10Z</dcterms:modified>
</cp:coreProperties>
</file>