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2411206" y="-199386"/>
            <a:ext cx="11331688" cy="46638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sp>
        <p:nvSpPr>
          <p:cNvPr id="37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339596" y="139407"/>
            <a:ext cx="8870210" cy="36257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-1376020" y="1627714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-1140351" y="1745549"/>
            <a:ext cx="93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-207096" y="1387330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 smtClean="0"/>
              <a:t>find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886414" y="2103767"/>
            <a:ext cx="0" cy="77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 rot="5400000">
            <a:off x="4813476" y="2995760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709896" y="383203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[is loose match]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6036376" y="2848412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/>
              <a:t>[else]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stCxn id="12" idx="0"/>
            <a:endCxn id="144" idx="2"/>
          </p:cNvCxnSpPr>
          <p:nvPr/>
        </p:nvCxnSpPr>
        <p:spPr>
          <a:xfrm>
            <a:off x="5294242" y="3236143"/>
            <a:ext cx="2688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-207096" y="2877927"/>
            <a:ext cx="2187019" cy="716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Application goes through all contacts</a:t>
            </a:r>
            <a:endParaRPr lang="en-SG" sz="180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1979923" y="3236143"/>
            <a:ext cx="64653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Diamond 143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 rot="5400000">
            <a:off x="7983011" y="299576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788182" y="1667643"/>
            <a:ext cx="19855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[is exact match]</a:t>
            </a:r>
            <a:endParaRPr lang="en-SG" sz="180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9728741" y="285685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/>
              <a:t>[else]</a:t>
            </a:r>
          </a:p>
        </p:txBody>
      </p:sp>
      <p:sp>
        <p:nvSpPr>
          <p:cNvPr id="183" name="Diamond 182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 rot="5400000">
            <a:off x="12083107" y="2990845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9914090" y="420582"/>
            <a:ext cx="290926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[match other conditions]</a:t>
            </a:r>
            <a:endParaRPr lang="en-SG" sz="180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11550019" y="339977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/>
              <a:t>[else]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44" idx="0"/>
            <a:endCxn id="183" idx="2"/>
          </p:cNvCxnSpPr>
          <p:nvPr/>
        </p:nvCxnSpPr>
        <p:spPr>
          <a:xfrm flipV="1">
            <a:off x="8463777" y="3231228"/>
            <a:ext cx="3619330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7129884" y="526093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person to list</a:t>
            </a:r>
            <a:endParaRPr lang="en-SG" sz="1801" dirty="0"/>
          </a:p>
        </p:txBody>
      </p:sp>
      <p:cxnSp>
        <p:nvCxnSpPr>
          <p:cNvPr id="3" name="Elbow Connector 2"/>
          <p:cNvCxnSpPr>
            <a:stCxn id="12" idx="1"/>
            <a:endCxn id="50" idx="1"/>
          </p:cNvCxnSpPr>
          <p:nvPr/>
        </p:nvCxnSpPr>
        <p:spPr>
          <a:xfrm rot="5400000" flipH="1" flipV="1">
            <a:off x="4989013" y="854890"/>
            <a:ext cx="2205717" cy="2076025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83" idx="1"/>
            <a:endCxn id="50" idx="3"/>
          </p:cNvCxnSpPr>
          <p:nvPr/>
        </p:nvCxnSpPr>
        <p:spPr>
          <a:xfrm rot="16200000" flipV="1">
            <a:off x="9719796" y="387150"/>
            <a:ext cx="2200802" cy="3006587"/>
          </a:xfrm>
          <a:prstGeom prst="bentConnector2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stCxn id="144" idx="1"/>
            <a:endCxn id="50" idx="2"/>
          </p:cNvCxnSpPr>
          <p:nvPr/>
        </p:nvCxnSpPr>
        <p:spPr>
          <a:xfrm flipV="1">
            <a:off x="8223394" y="1053993"/>
            <a:ext cx="0" cy="194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626457" y="2303940"/>
            <a:ext cx="1534273" cy="18644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Application goes through all </a:t>
            </a:r>
            <a:r>
              <a:rPr lang="en-SG" sz="1801" dirty="0" smtClean="0"/>
              <a:t>name words of a contact</a:t>
            </a:r>
            <a:endParaRPr lang="en-SG" sz="180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40" idx="3"/>
            <a:endCxn id="12" idx="2"/>
          </p:cNvCxnSpPr>
          <p:nvPr/>
        </p:nvCxnSpPr>
        <p:spPr>
          <a:xfrm>
            <a:off x="4160730" y="3236143"/>
            <a:ext cx="652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" idx="0"/>
            <a:endCxn id="40" idx="1"/>
          </p:cNvCxnSpPr>
          <p:nvPr/>
        </p:nvCxnSpPr>
        <p:spPr>
          <a:xfrm rot="16200000" flipH="1" flipV="1">
            <a:off x="4069901" y="-917351"/>
            <a:ext cx="2710050" cy="5596937"/>
          </a:xfrm>
          <a:prstGeom prst="bentConnector4">
            <a:avLst>
              <a:gd name="adj1" fmla="val -34568"/>
              <a:gd name="adj2" fmla="val 1068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3" idx="3"/>
            <a:endCxn id="40" idx="1"/>
          </p:cNvCxnSpPr>
          <p:nvPr/>
        </p:nvCxnSpPr>
        <p:spPr>
          <a:xfrm rot="5400000" flipH="1">
            <a:off x="7357240" y="-1494639"/>
            <a:ext cx="235468" cy="9697033"/>
          </a:xfrm>
          <a:prstGeom prst="bentConnector4">
            <a:avLst>
              <a:gd name="adj1" fmla="val -537651"/>
              <a:gd name="adj2" fmla="val 1039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4664269" y="2014684"/>
            <a:ext cx="235669" cy="235669"/>
            <a:chOff x="8040730" y="5082186"/>
            <a:chExt cx="235669" cy="2356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8" idx="3"/>
            <a:endCxn id="59" idx="2"/>
          </p:cNvCxnSpPr>
          <p:nvPr/>
        </p:nvCxnSpPr>
        <p:spPr>
          <a:xfrm>
            <a:off x="13742894" y="2132519"/>
            <a:ext cx="92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Z.Y. A</cp:lastModifiedBy>
  <cp:revision>13</cp:revision>
  <dcterms:created xsi:type="dcterms:W3CDTF">2017-07-28T00:49:09Z</dcterms:created>
  <dcterms:modified xsi:type="dcterms:W3CDTF">2017-10-13T06:37:09Z</dcterms:modified>
</cp:coreProperties>
</file>