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00" d="100"/>
          <a:sy n="100" d="100"/>
        </p:scale>
        <p:origin x="302" y="-6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47560" y="22504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3376"/>
            <a:ext cx="469565" cy="6415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47560" y="25734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6354"/>
            <a:ext cx="469565" cy="3185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47560" y="28964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69565" cy="44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47560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69565" cy="327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95F2FBEF-3C34-4852-A19C-42A72D702F88}"/>
              </a:ext>
            </a:extLst>
          </p:cNvPr>
          <p:cNvSpPr/>
          <p:nvPr/>
        </p:nvSpPr>
        <p:spPr>
          <a:xfrm>
            <a:off x="7747560" y="353664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2F355BF5-9FCA-480A-BC55-DBF296BC9DC4}"/>
              </a:ext>
            </a:extLst>
          </p:cNvPr>
          <p:cNvCxnSpPr>
            <a:cxnSpLocks/>
            <a:stCxn id="78" idx="3"/>
            <a:endCxn id="55" idx="1"/>
          </p:cNvCxnSpPr>
          <p:nvPr/>
        </p:nvCxnSpPr>
        <p:spPr>
          <a:xfrm>
            <a:off x="7277995" y="3034891"/>
            <a:ext cx="469565" cy="6446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Yi Jing, Jolyn</cp:lastModifiedBy>
  <cp:revision>61</cp:revision>
  <dcterms:created xsi:type="dcterms:W3CDTF">2016-07-22T14:33:02Z</dcterms:created>
  <dcterms:modified xsi:type="dcterms:W3CDTF">2017-10-31T17:06:30Z</dcterms:modified>
</cp:coreProperties>
</file>