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9674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o</a:t>
            </a:r>
            <a:r>
              <a:rPr lang="en-US" sz="1100" dirty="0" smtClean="0"/>
              <a:t>pen data/</a:t>
            </a:r>
            <a:r>
              <a:rPr lang="en-US" sz="1100" dirty="0" err="1" smtClean="0"/>
              <a:t>default.rldx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execute(“open </a:t>
            </a:r>
            <a:r>
              <a:rPr lang="en-US" sz="1400" dirty="0" smtClean="0">
                <a:solidFill>
                  <a:srgbClr val="0070C0"/>
                </a:solidFill>
              </a:rPr>
              <a:t>data/</a:t>
            </a:r>
            <a:r>
              <a:rPr lang="en-US" sz="1400" dirty="0" err="1" smtClean="0">
                <a:solidFill>
                  <a:srgbClr val="0070C0"/>
                </a:solidFill>
              </a:rPr>
              <a:t>default.rldx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032" y="1859018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OpenRolodexRequestEvent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709202" y="6079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629804" y="96098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557796" y="1791285"/>
            <a:ext cx="143892" cy="363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56994" y="1797546"/>
            <a:ext cx="25684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6994" y="2154664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9739" y="4983635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OpenRolodexRequestEvent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4040791" y="415005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706376" y="45031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634368" y="492604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328574" y="4926044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25287" y="596280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62"/>
          <p:cNvSpPr/>
          <p:nvPr/>
        </p:nvSpPr>
        <p:spPr>
          <a:xfrm>
            <a:off x="7432293" y="42685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979110" y="4632268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4778385" y="5791200"/>
            <a:ext cx="3142485" cy="1333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907102" y="5199079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77939" y="5306274"/>
            <a:ext cx="30472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handleOpenNewRolodexRequestEvent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6375" y="5232299"/>
            <a:ext cx="313884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 flipH="1">
            <a:off x="8012441" y="5147863"/>
            <a:ext cx="217349" cy="626376"/>
            <a:chOff x="1028134" y="5612032"/>
            <a:chExt cx="217349" cy="626376"/>
          </a:xfrm>
        </p:grpSpPr>
        <p:sp>
          <p:nvSpPr>
            <p:cNvPr id="91" name="Freeform 9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33401" y="5712513"/>
              <a:ext cx="112082" cy="52589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308891" y="5037060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 new Rolodex path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2330407">
            <a:off x="5348388" y="2873548"/>
            <a:ext cx="533400" cy="9629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3554515" y="5542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90202" y="3745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37019" y="738208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665011" y="1305019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770021" y="1253803"/>
            <a:ext cx="217678" cy="626376"/>
            <a:chOff x="1028134" y="5612032"/>
            <a:chExt cx="217678" cy="626376"/>
          </a:xfrm>
        </p:grpSpPr>
        <p:sp>
          <p:nvSpPr>
            <p:cNvPr id="6" name="Freeform 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33401" y="5712513"/>
              <a:ext cx="112411" cy="52589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2745" y="930413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 new Rolodex path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161" y="1519448"/>
            <a:ext cx="2438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RolodexChangedDirectoryEvent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Rectangle 62"/>
          <p:cNvSpPr/>
          <p:nvPr/>
        </p:nvSpPr>
        <p:spPr>
          <a:xfrm>
            <a:off x="2867710" y="39144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8790" y="1429970"/>
            <a:ext cx="117172" cy="450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81705" y="14478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1705" y="1828800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51741" y="920196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48454" y="195695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/>
          <p:cNvSpPr/>
          <p:nvPr/>
        </p:nvSpPr>
        <p:spPr>
          <a:xfrm flipH="1">
            <a:off x="6249146" y="13779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795963" y="50146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 flipH="1">
            <a:off x="6723955" y="1529941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1655" y="179257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621655" y="151944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3715518" y="1537343"/>
            <a:ext cx="29749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handleRolodexChangedLocationEvent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34" name="Group 33"/>
          <p:cNvGrpSpPr/>
          <p:nvPr/>
        </p:nvGrpSpPr>
        <p:grpSpPr>
          <a:xfrm flipH="1">
            <a:off x="6808537" y="1459789"/>
            <a:ext cx="217349" cy="270072"/>
            <a:chOff x="1028134" y="5612032"/>
            <a:chExt cx="217349" cy="270072"/>
          </a:xfrm>
        </p:grpSpPr>
        <p:sp>
          <p:nvSpPr>
            <p:cNvPr id="35" name="Freeform 3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 flipH="1">
            <a:off x="7133642" y="129756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43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ZY</cp:lastModifiedBy>
  <cp:revision>68</cp:revision>
  <dcterms:created xsi:type="dcterms:W3CDTF">2016-07-22T14:33:02Z</dcterms:created>
  <dcterms:modified xsi:type="dcterms:W3CDTF">2017-10-23T09:26:31Z</dcterms:modified>
</cp:coreProperties>
</file>