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624230" y="2865964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859899" y="2983799"/>
            <a:ext cx="93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793154" y="2625580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</a:t>
            </a:r>
            <a:r>
              <a:rPr lang="en-SG" sz="1801" dirty="0" smtClean="0"/>
              <a:t>executes sortable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2886664" y="3342017"/>
            <a:ext cx="0" cy="77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793154" y="4116177"/>
            <a:ext cx="2187019" cy="16996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Application separates arguments into find arguments and sort arguments</a:t>
            </a:r>
            <a:endParaRPr lang="en-SG" sz="180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437634" y="2862585"/>
            <a:ext cx="235669" cy="235669"/>
            <a:chOff x="8040730" y="5082186"/>
            <a:chExt cx="235669" cy="2356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913899" y="353874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[find Command]</a:t>
            </a:r>
            <a:endParaRPr lang="en-SG" sz="180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913899" y="2082633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[list Command]</a:t>
            </a:r>
            <a:endParaRPr lang="en-SG" sz="180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flipV="1">
            <a:off x="2886664" y="1894640"/>
            <a:ext cx="0" cy="73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793154" y="854157"/>
            <a:ext cx="2187019" cy="10404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Application checks for invalid sort arguments </a:t>
            </a:r>
            <a:endParaRPr lang="en-SG" sz="1801" dirty="0"/>
          </a:p>
        </p:txBody>
      </p:sp>
      <p:sp>
        <p:nvSpPr>
          <p:cNvPr id="5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795377" y="4220717"/>
            <a:ext cx="1919626" cy="14905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Application executes a search on the find arguments</a:t>
            </a:r>
            <a:endParaRPr lang="en-SG" sz="180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3980173" y="4965994"/>
            <a:ext cx="815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84754" y="2330479"/>
            <a:ext cx="2540873" cy="12998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Application model creates a comparator to for sorting from the given sort arguments</a:t>
            </a:r>
            <a:endParaRPr lang="en-SG" sz="1801" dirty="0"/>
          </a:p>
        </p:txBody>
      </p:sp>
      <p:cxnSp>
        <p:nvCxnSpPr>
          <p:cNvPr id="63" name="Elbow Connector 62"/>
          <p:cNvCxnSpPr>
            <a:stCxn id="38" idx="3"/>
            <a:endCxn id="57" idx="0"/>
          </p:cNvCxnSpPr>
          <p:nvPr/>
        </p:nvCxnSpPr>
        <p:spPr>
          <a:xfrm>
            <a:off x="3980173" y="1374399"/>
            <a:ext cx="1775018" cy="956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0"/>
            <a:endCxn id="57" idx="2"/>
          </p:cNvCxnSpPr>
          <p:nvPr/>
        </p:nvCxnSpPr>
        <p:spPr>
          <a:xfrm rot="5400000" flipH="1" flipV="1">
            <a:off x="5460012" y="3925539"/>
            <a:ext cx="5903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7735122" y="2260110"/>
            <a:ext cx="1916817" cy="1440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Application displays the results in the specified order</a:t>
            </a:r>
            <a:endParaRPr lang="en-SG" sz="1801" dirty="0"/>
          </a:p>
        </p:txBody>
      </p:sp>
      <p:cxnSp>
        <p:nvCxnSpPr>
          <p:cNvPr id="69" name="Elbow Connector 68"/>
          <p:cNvCxnSpPr>
            <a:stCxn id="57" idx="3"/>
            <a:endCxn id="66" idx="1"/>
          </p:cNvCxnSpPr>
          <p:nvPr/>
        </p:nvCxnSpPr>
        <p:spPr>
          <a:xfrm>
            <a:off x="7025627" y="2980420"/>
            <a:ext cx="70949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66" idx="3"/>
            <a:endCxn id="59" idx="2"/>
          </p:cNvCxnSpPr>
          <p:nvPr/>
        </p:nvCxnSpPr>
        <p:spPr>
          <a:xfrm flipV="1">
            <a:off x="9651939" y="2980420"/>
            <a:ext cx="785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Z.Y. A</cp:lastModifiedBy>
  <cp:revision>15</cp:revision>
  <dcterms:created xsi:type="dcterms:W3CDTF">2017-07-28T00:49:09Z</dcterms:created>
  <dcterms:modified xsi:type="dcterms:W3CDTF">2017-10-13T07:15:48Z</dcterms:modified>
</cp:coreProperties>
</file>