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3312" y="3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5795342" y="-22505777"/>
            <a:ext cx="235669" cy="23566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4"/>
            <a:endCxn id="67" idx="0"/>
          </p:cNvCxnSpPr>
          <p:nvPr/>
        </p:nvCxnSpPr>
        <p:spPr>
          <a:xfrm flipH="1">
            <a:off x="5913176" y="-22270108"/>
            <a:ext cx="1" cy="33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819668" y="-21130063"/>
            <a:ext cx="2187019" cy="7224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Initialize remaining to </a:t>
            </a:r>
            <a:r>
              <a:rPr lang="en-SG" sz="1801" dirty="0" smtClean="0"/>
              <a:t>given </a:t>
            </a:r>
            <a:r>
              <a:rPr lang="en-SG" sz="1801" dirty="0" err="1" smtClean="0"/>
              <a:t>rawArgs</a:t>
            </a:r>
            <a:endParaRPr lang="en-SG" sz="180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5909991" y="-20052406"/>
            <a:ext cx="3185" cy="31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252930" y="-19741678"/>
            <a:ext cx="3314122" cy="1414760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Check remaining for mandatory phone</a:t>
            </a:r>
            <a:endParaRPr lang="en-SG" sz="1801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5794273" y="5754995"/>
            <a:ext cx="235669" cy="235669"/>
            <a:chOff x="8040730" y="5082186"/>
            <a:chExt cx="235669" cy="235669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319" idx="2"/>
            <a:endCxn id="59" idx="0"/>
          </p:cNvCxnSpPr>
          <p:nvPr/>
        </p:nvCxnSpPr>
        <p:spPr>
          <a:xfrm flipH="1">
            <a:off x="5912108" y="5153595"/>
            <a:ext cx="1066" cy="60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35" idx="2"/>
            <a:endCxn id="86" idx="0"/>
          </p:cNvCxnSpPr>
          <p:nvPr/>
        </p:nvCxnSpPr>
        <p:spPr>
          <a:xfrm>
            <a:off x="5909991" y="-18326918"/>
            <a:ext cx="3185" cy="51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085072" y="5754994"/>
            <a:ext cx="235669" cy="235669"/>
            <a:chOff x="8040730" y="5082186"/>
            <a:chExt cx="235669" cy="23566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90463" y="5131919"/>
              <a:ext cx="136201" cy="13620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7406991" y="-19399492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[no phone found]</a:t>
            </a:r>
            <a:endParaRPr lang="en-SG" sz="1801" dirty="0"/>
          </a:p>
        </p:txBody>
      </p:sp>
      <p:sp>
        <p:nvSpPr>
          <p:cNvPr id="34" name="Rectangle 33"/>
          <p:cNvSpPr/>
          <p:nvPr/>
        </p:nvSpPr>
        <p:spPr>
          <a:xfrm>
            <a:off x="5720671" y="-20413626"/>
            <a:ext cx="385010" cy="361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6088709" y="-20393469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remaining</a:t>
            </a:r>
            <a:endParaRPr lang="en-SG" sz="1801" dirty="0"/>
          </a:p>
        </p:txBody>
      </p:sp>
      <p:sp>
        <p:nvSpPr>
          <p:cNvPr id="67" name="Rectangle 66"/>
          <p:cNvSpPr/>
          <p:nvPr/>
        </p:nvSpPr>
        <p:spPr>
          <a:xfrm>
            <a:off x="5720671" y="-21933798"/>
            <a:ext cx="385010" cy="361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6088709" y="-21933798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err="1" smtClean="0"/>
              <a:t>rawArgs</a:t>
            </a:r>
            <a:endParaRPr lang="en-SG" sz="1801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67" idx="2"/>
            <a:endCxn id="8" idx="0"/>
          </p:cNvCxnSpPr>
          <p:nvPr/>
        </p:nvCxnSpPr>
        <p:spPr>
          <a:xfrm>
            <a:off x="5913176" y="-21572578"/>
            <a:ext cx="2" cy="44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427101" y="-17641199"/>
            <a:ext cx="385010" cy="361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819666" y="-17810567"/>
            <a:ext cx="2187019" cy="7164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Extract &amp; remove phone in remaining</a:t>
            </a:r>
            <a:endParaRPr lang="en-SG" sz="1801" dirty="0"/>
          </a:p>
        </p:txBody>
      </p:sp>
      <p:sp>
        <p:nvSpPr>
          <p:cNvPr id="91" name="Rectangle 90"/>
          <p:cNvSpPr/>
          <p:nvPr/>
        </p:nvSpPr>
        <p:spPr>
          <a:xfrm>
            <a:off x="5720670" y="-17094130"/>
            <a:ext cx="385010" cy="361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91" idx="2"/>
            <a:endCxn id="122" idx="0"/>
          </p:cNvCxnSpPr>
          <p:nvPr/>
        </p:nvCxnSpPr>
        <p:spPr>
          <a:xfrm>
            <a:off x="5913175" y="-16732910"/>
            <a:ext cx="3" cy="35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5869466" y="-18369924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[phone found]</a:t>
            </a:r>
            <a:endParaRPr lang="en-SG" sz="180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3612266" y="-17810567"/>
            <a:ext cx="81105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801" dirty="0" smtClean="0"/>
              <a:t>Phone</a:t>
            </a:r>
            <a:endParaRPr lang="en-SG" sz="180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6135986" y="-17098250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remaining</a:t>
            </a:r>
            <a:endParaRPr lang="en-SG" sz="1801" dirty="0"/>
          </a:p>
        </p:txBody>
      </p:sp>
      <p:sp>
        <p:nvSpPr>
          <p:cNvPr id="122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377137" y="-16382173"/>
            <a:ext cx="3072082" cy="141271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Check remaining for mandatory email</a:t>
            </a:r>
            <a:endParaRPr lang="en-SG" sz="1801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122" idx="2"/>
            <a:endCxn id="131" idx="0"/>
          </p:cNvCxnSpPr>
          <p:nvPr/>
        </p:nvCxnSpPr>
        <p:spPr>
          <a:xfrm flipH="1">
            <a:off x="5913176" y="-14969457"/>
            <a:ext cx="2" cy="443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7230860" y="-16056889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[no email found]</a:t>
            </a:r>
            <a:endParaRPr lang="en-SG" sz="1801" dirty="0"/>
          </a:p>
        </p:txBody>
      </p:sp>
      <p:sp>
        <p:nvSpPr>
          <p:cNvPr id="130" name="Rectangle 129"/>
          <p:cNvSpPr/>
          <p:nvPr/>
        </p:nvSpPr>
        <p:spPr>
          <a:xfrm>
            <a:off x="4434654" y="-14348470"/>
            <a:ext cx="385010" cy="361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819666" y="-14526078"/>
            <a:ext cx="2187019" cy="71643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Extract &amp; remove emai</a:t>
            </a:r>
            <a:r>
              <a:rPr lang="en-SG" sz="1801" dirty="0"/>
              <a:t>l</a:t>
            </a:r>
            <a:r>
              <a:rPr lang="en-SG" sz="1801" dirty="0" smtClean="0"/>
              <a:t> in remaining</a:t>
            </a:r>
            <a:endParaRPr lang="en-SG" sz="1801" dirty="0"/>
          </a:p>
        </p:txBody>
      </p:sp>
      <p:sp>
        <p:nvSpPr>
          <p:cNvPr id="132" name="Rectangle 131"/>
          <p:cNvSpPr/>
          <p:nvPr/>
        </p:nvSpPr>
        <p:spPr>
          <a:xfrm>
            <a:off x="5720670" y="-13809641"/>
            <a:ext cx="385010" cy="361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132" idx="2"/>
            <a:endCxn id="148" idx="0"/>
          </p:cNvCxnSpPr>
          <p:nvPr/>
        </p:nvCxnSpPr>
        <p:spPr>
          <a:xfrm>
            <a:off x="5913175" y="-13448421"/>
            <a:ext cx="3" cy="429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5865137" y="-15027379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[email found]</a:t>
            </a:r>
            <a:endParaRPr lang="en-SG" sz="180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3726949" y="-14525880"/>
            <a:ext cx="71705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801" dirty="0" smtClean="0"/>
              <a:t>Email</a:t>
            </a:r>
            <a:endParaRPr lang="en-SG" sz="1801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6135986" y="-13813761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remaining</a:t>
            </a:r>
            <a:endParaRPr lang="en-SG" sz="1801" dirty="0"/>
          </a:p>
        </p:txBody>
      </p:sp>
      <p:cxnSp>
        <p:nvCxnSpPr>
          <p:cNvPr id="118" name="Elbow Connector 117"/>
          <p:cNvCxnSpPr>
            <a:stCxn id="35" idx="3"/>
            <a:endCxn id="53" idx="0"/>
          </p:cNvCxnSpPr>
          <p:nvPr/>
        </p:nvCxnSpPr>
        <p:spPr>
          <a:xfrm>
            <a:off x="7567052" y="-19034298"/>
            <a:ext cx="2635855" cy="247892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122" idx="3"/>
            <a:endCxn id="53" idx="0"/>
          </p:cNvCxnSpPr>
          <p:nvPr/>
        </p:nvCxnSpPr>
        <p:spPr>
          <a:xfrm>
            <a:off x="7449219" y="-15675815"/>
            <a:ext cx="2753688" cy="214308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440930" y="-13018880"/>
            <a:ext cx="2944496" cy="133183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Check remaining for existing tag words</a:t>
            </a:r>
            <a:endParaRPr lang="en-SG" sz="1801" dirty="0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148" idx="2"/>
            <a:endCxn id="152" idx="0"/>
          </p:cNvCxnSpPr>
          <p:nvPr/>
        </p:nvCxnSpPr>
        <p:spPr>
          <a:xfrm flipH="1">
            <a:off x="5913176" y="-11687044"/>
            <a:ext cx="2" cy="4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2797794" y="-6989684"/>
            <a:ext cx="385010" cy="361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/>
          <p:cNvSpPr/>
          <p:nvPr/>
        </p:nvSpPr>
        <p:spPr>
          <a:xfrm>
            <a:off x="5720670" y="-10486788"/>
            <a:ext cx="385010" cy="361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153" idx="2"/>
            <a:endCxn id="159" idx="0"/>
          </p:cNvCxnSpPr>
          <p:nvPr/>
        </p:nvCxnSpPr>
        <p:spPr>
          <a:xfrm>
            <a:off x="5913175" y="-10125568"/>
            <a:ext cx="1" cy="349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2111212" y="-6997924"/>
            <a:ext cx="68658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801" dirty="0" smtClean="0"/>
              <a:t>Tags</a:t>
            </a:r>
            <a:endParaRPr lang="en-SG" sz="1801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6135986" y="-10495028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remaining</a:t>
            </a:r>
            <a:endParaRPr lang="en-SG" sz="1801" dirty="0"/>
          </a:p>
        </p:txBody>
      </p:sp>
      <p:sp>
        <p:nvSpPr>
          <p:cNvPr id="159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440931" y="-9775591"/>
            <a:ext cx="2944490" cy="147824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Check remaining for existing tag prefixes</a:t>
            </a:r>
            <a:endParaRPr lang="en-SG" sz="1801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159" idx="2"/>
            <a:endCxn id="163" idx="0"/>
          </p:cNvCxnSpPr>
          <p:nvPr/>
        </p:nvCxnSpPr>
        <p:spPr>
          <a:xfrm flipH="1">
            <a:off x="5913174" y="-8297345"/>
            <a:ext cx="2" cy="41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5720668" y="-7170294"/>
            <a:ext cx="385010" cy="361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164" idx="2"/>
            <a:endCxn id="200" idx="0"/>
          </p:cNvCxnSpPr>
          <p:nvPr/>
        </p:nvCxnSpPr>
        <p:spPr>
          <a:xfrm>
            <a:off x="5913173" y="-6809074"/>
            <a:ext cx="5" cy="48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6135984" y="-7178534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remaining</a:t>
            </a:r>
            <a:endParaRPr lang="en-SG" sz="1801" dirty="0"/>
          </a:p>
        </p:txBody>
      </p:sp>
      <p:sp>
        <p:nvSpPr>
          <p:cNvPr id="152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819666" y="-11203225"/>
            <a:ext cx="2187019" cy="7164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 smtClean="0"/>
              <a:t>Extract &amp; remove tag words in remaining</a:t>
            </a:r>
            <a:endParaRPr lang="en-SG" sz="1600" dirty="0"/>
          </a:p>
        </p:txBody>
      </p:sp>
      <p:sp>
        <p:nvSpPr>
          <p:cNvPr id="163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819664" y="-7886731"/>
            <a:ext cx="2187019" cy="7164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Extract &amp; remove tags in remaining</a:t>
            </a:r>
            <a:endParaRPr lang="en-SG" sz="1801" dirty="0"/>
          </a:p>
        </p:txBody>
      </p:sp>
      <p:cxnSp>
        <p:nvCxnSpPr>
          <p:cNvPr id="169" name="Elbow Connector 168"/>
          <p:cNvCxnSpPr>
            <a:stCxn id="148" idx="3"/>
            <a:endCxn id="159" idx="0"/>
          </p:cNvCxnSpPr>
          <p:nvPr/>
        </p:nvCxnSpPr>
        <p:spPr>
          <a:xfrm flipH="1">
            <a:off x="5913176" y="-12352962"/>
            <a:ext cx="1472250" cy="2577371"/>
          </a:xfrm>
          <a:prstGeom prst="bentConnector4">
            <a:avLst>
              <a:gd name="adj1" fmla="val -166283"/>
              <a:gd name="adj2" fmla="val 938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5878936" y="-11704804"/>
            <a:ext cx="272585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[existing tag words found]</a:t>
            </a:r>
            <a:endParaRPr lang="en-SG" sz="180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7064725" y="-12778383"/>
            <a:ext cx="292888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[no existing tag words found]</a:t>
            </a:r>
            <a:endParaRPr lang="en-SG" sz="180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5886822" y="-8372161"/>
            <a:ext cx="272585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[tag prefixes found]</a:t>
            </a:r>
            <a:endParaRPr lang="en-SG" sz="1801" dirty="0"/>
          </a:p>
        </p:txBody>
      </p:sp>
      <p:cxnSp>
        <p:nvCxnSpPr>
          <p:cNvPr id="181" name="Elbow Connector 180"/>
          <p:cNvCxnSpPr>
            <a:stCxn id="152" idx="1"/>
            <a:endCxn id="151" idx="0"/>
          </p:cNvCxnSpPr>
          <p:nvPr/>
        </p:nvCxnSpPr>
        <p:spPr>
          <a:xfrm rot="10800000" flipV="1">
            <a:off x="2990300" y="-10845006"/>
            <a:ext cx="1829367" cy="38553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163" idx="1"/>
            <a:endCxn id="151" idx="0"/>
          </p:cNvCxnSpPr>
          <p:nvPr/>
        </p:nvCxnSpPr>
        <p:spPr>
          <a:xfrm rot="10800000" flipV="1">
            <a:off x="2990300" y="-7528512"/>
            <a:ext cx="1829365" cy="5388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Elbow Connector 190"/>
          <p:cNvCxnSpPr>
            <a:stCxn id="82" idx="1"/>
            <a:endCxn id="319" idx="0"/>
          </p:cNvCxnSpPr>
          <p:nvPr/>
        </p:nvCxnSpPr>
        <p:spPr>
          <a:xfrm rot="10800000" flipH="1" flipV="1">
            <a:off x="4427100" y="-17460590"/>
            <a:ext cx="1486073" cy="21897747"/>
          </a:xfrm>
          <a:prstGeom prst="bentConnector4">
            <a:avLst>
              <a:gd name="adj1" fmla="val -181609"/>
              <a:gd name="adj2" fmla="val 975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130" idx="1"/>
            <a:endCxn id="319" idx="0"/>
          </p:cNvCxnSpPr>
          <p:nvPr/>
        </p:nvCxnSpPr>
        <p:spPr>
          <a:xfrm rot="10800000" flipH="1" flipV="1">
            <a:off x="4434654" y="-14167860"/>
            <a:ext cx="1478520" cy="18605018"/>
          </a:xfrm>
          <a:prstGeom prst="bentConnector4">
            <a:avLst>
              <a:gd name="adj1" fmla="val -161306"/>
              <a:gd name="adj2" fmla="val 970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159" idx="3"/>
            <a:endCxn id="200" idx="0"/>
          </p:cNvCxnSpPr>
          <p:nvPr/>
        </p:nvCxnSpPr>
        <p:spPr>
          <a:xfrm flipH="1">
            <a:off x="5913178" y="-9036468"/>
            <a:ext cx="1472243" cy="2714375"/>
          </a:xfrm>
          <a:prstGeom prst="bentConnector4">
            <a:avLst>
              <a:gd name="adj1" fmla="val -131841"/>
              <a:gd name="adj2" fmla="val 868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451809" y="-6322093"/>
            <a:ext cx="2922738" cy="1233070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 smtClean="0"/>
              <a:t>Check remaining for existing remark prefixes</a:t>
            </a:r>
            <a:endParaRPr lang="en-SG" sz="1600" dirty="0"/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200" idx="2"/>
            <a:endCxn id="205" idx="0"/>
          </p:cNvCxnSpPr>
          <p:nvPr/>
        </p:nvCxnSpPr>
        <p:spPr>
          <a:xfrm flipH="1">
            <a:off x="5913176" y="-5089023"/>
            <a:ext cx="2" cy="533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7106182" y="-6084225"/>
            <a:ext cx="288458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[no remark prefixes found]</a:t>
            </a:r>
            <a:endParaRPr lang="en-SG" sz="1801" dirty="0"/>
          </a:p>
        </p:txBody>
      </p:sp>
      <p:sp>
        <p:nvSpPr>
          <p:cNvPr id="204" name="Rectangle 203"/>
          <p:cNvSpPr/>
          <p:nvPr/>
        </p:nvSpPr>
        <p:spPr>
          <a:xfrm>
            <a:off x="4430406" y="-4392628"/>
            <a:ext cx="385010" cy="361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Rectangle 205"/>
          <p:cNvSpPr/>
          <p:nvPr/>
        </p:nvSpPr>
        <p:spPr>
          <a:xfrm>
            <a:off x="5720670" y="-3839384"/>
            <a:ext cx="385010" cy="361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5917370" y="-5026076"/>
            <a:ext cx="248019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[remark prefixes found]</a:t>
            </a:r>
            <a:endParaRPr lang="en-SG" sz="1801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3533900" y="-4577357"/>
            <a:ext cx="91256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801" dirty="0" smtClean="0"/>
              <a:t>Remark</a:t>
            </a:r>
            <a:endParaRPr lang="en-SG" sz="1801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6135986" y="-3843504"/>
            <a:ext cx="116556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remaining</a:t>
            </a:r>
            <a:endParaRPr lang="en-SG" sz="1801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7140352" y="-9429259"/>
            <a:ext cx="292888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[no tag prefixes found]</a:t>
            </a:r>
            <a:endParaRPr lang="en-SG" sz="1801" dirty="0"/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206" idx="2"/>
            <a:endCxn id="241" idx="0"/>
          </p:cNvCxnSpPr>
          <p:nvPr/>
        </p:nvCxnSpPr>
        <p:spPr>
          <a:xfrm>
            <a:off x="5913175" y="-3478164"/>
            <a:ext cx="3" cy="43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151" idx="2"/>
            <a:endCxn id="319" idx="0"/>
          </p:cNvCxnSpPr>
          <p:nvPr/>
        </p:nvCxnSpPr>
        <p:spPr>
          <a:xfrm rot="16200000" flipH="1">
            <a:off x="-1081075" y="-2557091"/>
            <a:ext cx="11065622" cy="2922875"/>
          </a:xfrm>
          <a:prstGeom prst="bentConnector3">
            <a:avLst>
              <a:gd name="adj1" fmla="val 951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Elbow Connector 226"/>
          <p:cNvCxnSpPr>
            <a:stCxn id="204" idx="1"/>
            <a:endCxn id="319" idx="0"/>
          </p:cNvCxnSpPr>
          <p:nvPr/>
        </p:nvCxnSpPr>
        <p:spPr>
          <a:xfrm rot="10800000" flipH="1" flipV="1">
            <a:off x="4430406" y="-4212018"/>
            <a:ext cx="1482768" cy="8649176"/>
          </a:xfrm>
          <a:prstGeom prst="bentConnector4">
            <a:avLst>
              <a:gd name="adj1" fmla="val -71563"/>
              <a:gd name="adj2" fmla="val 938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Elbow Connector 237"/>
          <p:cNvCxnSpPr>
            <a:stCxn id="200" idx="3"/>
            <a:endCxn id="241" idx="0"/>
          </p:cNvCxnSpPr>
          <p:nvPr/>
        </p:nvCxnSpPr>
        <p:spPr>
          <a:xfrm flipH="1">
            <a:off x="5913178" y="-5705558"/>
            <a:ext cx="1461369" cy="2657694"/>
          </a:xfrm>
          <a:prstGeom prst="bentConnector4">
            <a:avLst>
              <a:gd name="adj1" fmla="val -156144"/>
              <a:gd name="adj2" fmla="val 916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819666" y="-4555821"/>
            <a:ext cx="2187019" cy="7164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Extract &amp; remove remark in remaining</a:t>
            </a:r>
            <a:endParaRPr lang="en-SG" sz="1801" dirty="0"/>
          </a:p>
        </p:txBody>
      </p:sp>
      <p:sp>
        <p:nvSpPr>
          <p:cNvPr id="241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423325" y="-3047864"/>
            <a:ext cx="2979706" cy="1369702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Check remaining for mandatory address</a:t>
            </a:r>
            <a:endParaRPr lang="en-SG" sz="1801" dirty="0"/>
          </a:p>
        </p:txBody>
      </p: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241" idx="2"/>
            <a:endCxn id="249" idx="0"/>
          </p:cNvCxnSpPr>
          <p:nvPr/>
        </p:nvCxnSpPr>
        <p:spPr>
          <a:xfrm flipH="1">
            <a:off x="5913176" y="-1678162"/>
            <a:ext cx="2" cy="46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7213620" y="-2764795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[no address found]</a:t>
            </a:r>
            <a:endParaRPr lang="en-SG" sz="1801" dirty="0"/>
          </a:p>
        </p:txBody>
      </p:sp>
      <p:sp>
        <p:nvSpPr>
          <p:cNvPr id="248" name="Rectangle 247"/>
          <p:cNvSpPr/>
          <p:nvPr/>
        </p:nvSpPr>
        <p:spPr>
          <a:xfrm>
            <a:off x="4440932" y="-1041984"/>
            <a:ext cx="385010" cy="361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819666" y="-1213276"/>
            <a:ext cx="2187019" cy="7164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 smtClean="0"/>
              <a:t>Extract &amp; remove address in remaining</a:t>
            </a:r>
            <a:endParaRPr lang="en-SG" sz="1600" dirty="0"/>
          </a:p>
        </p:txBody>
      </p:sp>
      <p:sp>
        <p:nvSpPr>
          <p:cNvPr id="250" name="Rectangle 249"/>
          <p:cNvSpPr/>
          <p:nvPr/>
        </p:nvSpPr>
        <p:spPr>
          <a:xfrm>
            <a:off x="5720670" y="-496839"/>
            <a:ext cx="385010" cy="361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250" idx="2"/>
            <a:endCxn id="273" idx="0"/>
          </p:cNvCxnSpPr>
          <p:nvPr/>
        </p:nvCxnSpPr>
        <p:spPr>
          <a:xfrm>
            <a:off x="5913175" y="-135619"/>
            <a:ext cx="1" cy="38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5913173" y="-1689404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[address found]</a:t>
            </a:r>
            <a:endParaRPr lang="en-SG" sz="1801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3452451" y="-1225909"/>
            <a:ext cx="98847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801" dirty="0" smtClean="0"/>
              <a:t>Address</a:t>
            </a:r>
            <a:endParaRPr lang="en-SG" sz="1801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6135986" y="-500959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remaining</a:t>
            </a:r>
            <a:endParaRPr lang="en-SG" sz="1801" dirty="0"/>
          </a:p>
        </p:txBody>
      </p:sp>
      <p:cxnSp>
        <p:nvCxnSpPr>
          <p:cNvPr id="256" name="Elbow Connector 255"/>
          <p:cNvCxnSpPr>
            <a:stCxn id="241" idx="3"/>
            <a:endCxn id="53" idx="0"/>
          </p:cNvCxnSpPr>
          <p:nvPr/>
        </p:nvCxnSpPr>
        <p:spPr>
          <a:xfrm>
            <a:off x="7403031" y="-2363013"/>
            <a:ext cx="2799876" cy="81180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3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440930" y="246890"/>
            <a:ext cx="2944492" cy="1286922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Check remaining for mandatory name</a:t>
            </a:r>
            <a:endParaRPr lang="en-SG" sz="1801" dirty="0"/>
          </a:p>
        </p:txBody>
      </p: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273" idx="2"/>
            <a:endCxn id="278" idx="0"/>
          </p:cNvCxnSpPr>
          <p:nvPr/>
        </p:nvCxnSpPr>
        <p:spPr>
          <a:xfrm flipH="1">
            <a:off x="5913174" y="1533812"/>
            <a:ext cx="2" cy="506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7210525" y="520891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[no name found]</a:t>
            </a:r>
            <a:endParaRPr lang="en-SG" sz="1801" dirty="0"/>
          </a:p>
        </p:txBody>
      </p:sp>
      <p:sp>
        <p:nvSpPr>
          <p:cNvPr id="277" name="Rectangle 276"/>
          <p:cNvSpPr/>
          <p:nvPr/>
        </p:nvSpPr>
        <p:spPr>
          <a:xfrm>
            <a:off x="5719603" y="2757061"/>
            <a:ext cx="385010" cy="361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819664" y="2040088"/>
            <a:ext cx="2187019" cy="7164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Extract &amp; remove name in remaining</a:t>
            </a:r>
            <a:endParaRPr lang="en-SG" sz="1801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5901440" y="1513832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[name found]</a:t>
            </a:r>
            <a:endParaRPr lang="en-SG" sz="1801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4731124" y="2748821"/>
            <a:ext cx="98847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801" dirty="0" smtClean="0"/>
              <a:t>Name</a:t>
            </a:r>
            <a:endParaRPr lang="en-SG" sz="1801" dirty="0"/>
          </a:p>
        </p:txBody>
      </p:sp>
      <p:cxnSp>
        <p:nvCxnSpPr>
          <p:cNvPr id="284" name="Elbow Connector 283"/>
          <p:cNvCxnSpPr>
            <a:stCxn id="273" idx="3"/>
            <a:endCxn id="53" idx="0"/>
          </p:cNvCxnSpPr>
          <p:nvPr/>
        </p:nvCxnSpPr>
        <p:spPr>
          <a:xfrm>
            <a:off x="7385422" y="890351"/>
            <a:ext cx="2817485" cy="4864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248" idx="1"/>
            <a:endCxn id="319" idx="0"/>
          </p:cNvCxnSpPr>
          <p:nvPr/>
        </p:nvCxnSpPr>
        <p:spPr>
          <a:xfrm rot="10800000" flipH="1" flipV="1">
            <a:off x="4440932" y="-861374"/>
            <a:ext cx="1472242" cy="5298532"/>
          </a:xfrm>
          <a:prstGeom prst="bentConnector4">
            <a:avLst>
              <a:gd name="adj1" fmla="val -15527"/>
              <a:gd name="adj2" fmla="val 898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277" idx="2"/>
            <a:endCxn id="319" idx="0"/>
          </p:cNvCxnSpPr>
          <p:nvPr/>
        </p:nvCxnSpPr>
        <p:spPr>
          <a:xfrm>
            <a:off x="5912108" y="3118281"/>
            <a:ext cx="1066" cy="131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9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819664" y="4437158"/>
            <a:ext cx="2187019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Build Parsed Arguments</a:t>
            </a:r>
            <a:endParaRPr lang="en-SG" sz="1801" dirty="0"/>
          </a:p>
        </p:txBody>
      </p: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174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Ang Zhan Yu</cp:lastModifiedBy>
  <cp:revision>22</cp:revision>
  <dcterms:created xsi:type="dcterms:W3CDTF">2017-07-28T00:49:09Z</dcterms:created>
  <dcterms:modified xsi:type="dcterms:W3CDTF">2017-11-12T15:03:39Z</dcterms:modified>
</cp:coreProperties>
</file>