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795342" y="-25874990"/>
            <a:ext cx="235669" cy="2356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4"/>
            <a:endCxn id="67" idx="0"/>
          </p:cNvCxnSpPr>
          <p:nvPr/>
        </p:nvCxnSpPr>
        <p:spPr>
          <a:xfrm flipH="1">
            <a:off x="5913176" y="-25639321"/>
            <a:ext cx="1" cy="33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8" y="-24499276"/>
            <a:ext cx="2187019" cy="7224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Initialize remaining to </a:t>
            </a:r>
            <a:r>
              <a:rPr lang="en-SG" sz="1801" dirty="0" smtClean="0"/>
              <a:t>given </a:t>
            </a:r>
            <a:r>
              <a:rPr lang="en-SG" sz="1801" dirty="0" err="1" smtClean="0"/>
              <a:t>rawArgs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06" idx="2"/>
            <a:endCxn id="35" idx="0"/>
          </p:cNvCxnSpPr>
          <p:nvPr/>
        </p:nvCxnSpPr>
        <p:spPr>
          <a:xfrm flipH="1">
            <a:off x="5912560" y="-19739232"/>
            <a:ext cx="613" cy="3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091670" y="-19427336"/>
            <a:ext cx="3641779" cy="118370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phone</a:t>
            </a:r>
            <a:endParaRPr lang="en-SG" sz="180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5802320" y="7085218"/>
            <a:ext cx="235669" cy="235669"/>
            <a:chOff x="8040730" y="5082186"/>
            <a:chExt cx="235669" cy="23566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37" idx="2"/>
            <a:endCxn id="59" idx="0"/>
          </p:cNvCxnSpPr>
          <p:nvPr/>
        </p:nvCxnSpPr>
        <p:spPr>
          <a:xfrm>
            <a:off x="5912108" y="6461367"/>
            <a:ext cx="8047" cy="62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>
            <a:off x="5912560" y="-18243628"/>
            <a:ext cx="616" cy="43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3946428" y="7085218"/>
            <a:ext cx="235669" cy="235669"/>
            <a:chOff x="8040730" y="5082186"/>
            <a:chExt cx="235669" cy="23566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90463" y="5131919"/>
              <a:ext cx="136201" cy="1362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409431" y="-19254675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phone found]</a:t>
            </a:r>
            <a:endParaRPr lang="en-SG" sz="1801" dirty="0"/>
          </a:p>
        </p:txBody>
      </p:sp>
      <p:sp>
        <p:nvSpPr>
          <p:cNvPr id="34" name="Rectangle 33"/>
          <p:cNvSpPr/>
          <p:nvPr/>
        </p:nvSpPr>
        <p:spPr>
          <a:xfrm>
            <a:off x="5720671" y="-23782839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088709" y="-23762682"/>
            <a:ext cx="12128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67" name="Rectangle 66"/>
          <p:cNvSpPr/>
          <p:nvPr/>
        </p:nvSpPr>
        <p:spPr>
          <a:xfrm>
            <a:off x="5720671" y="-25303011"/>
            <a:ext cx="385010" cy="361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088709" y="-25303011"/>
            <a:ext cx="99373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err="1" smtClean="0"/>
              <a:t>rawArgs</a:t>
            </a:r>
            <a:endParaRPr lang="en-SG" sz="180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67" idx="2"/>
            <a:endCxn id="8" idx="0"/>
          </p:cNvCxnSpPr>
          <p:nvPr/>
        </p:nvCxnSpPr>
        <p:spPr>
          <a:xfrm>
            <a:off x="5913176" y="-24941791"/>
            <a:ext cx="2" cy="44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427101" y="-17641199"/>
            <a:ext cx="385010" cy="361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7810567"/>
            <a:ext cx="2187019" cy="716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phone in remaining</a:t>
            </a:r>
            <a:endParaRPr lang="en-SG" sz="1801" dirty="0"/>
          </a:p>
        </p:txBody>
      </p:sp>
      <p:sp>
        <p:nvSpPr>
          <p:cNvPr id="91" name="Rectangle 90"/>
          <p:cNvSpPr/>
          <p:nvPr/>
        </p:nvSpPr>
        <p:spPr>
          <a:xfrm>
            <a:off x="5720670" y="-17094130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91" idx="2"/>
            <a:endCxn id="122" idx="0"/>
          </p:cNvCxnSpPr>
          <p:nvPr/>
        </p:nvCxnSpPr>
        <p:spPr>
          <a:xfrm>
            <a:off x="5913175" y="-16732910"/>
            <a:ext cx="3" cy="2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84243" y="-18325846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[phone found]</a:t>
            </a:r>
            <a:endParaRPr lang="en-SG" sz="180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612266" y="-17810567"/>
            <a:ext cx="8110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Phone</a:t>
            </a:r>
            <a:endParaRPr lang="en-SG" sz="180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7098250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2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319451" y="-16456306"/>
            <a:ext cx="3187454" cy="1560982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email</a:t>
            </a:r>
            <a:endParaRPr lang="en-SG" sz="1801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22" idx="2"/>
            <a:endCxn id="131" idx="0"/>
          </p:cNvCxnSpPr>
          <p:nvPr/>
        </p:nvCxnSpPr>
        <p:spPr>
          <a:xfrm flipH="1">
            <a:off x="5913176" y="-14895324"/>
            <a:ext cx="2" cy="36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229049" y="-16081667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email found]</a:t>
            </a:r>
            <a:endParaRPr lang="en-SG" sz="1801" dirty="0"/>
          </a:p>
        </p:txBody>
      </p:sp>
      <p:sp>
        <p:nvSpPr>
          <p:cNvPr id="130" name="Rectangle 129"/>
          <p:cNvSpPr/>
          <p:nvPr/>
        </p:nvSpPr>
        <p:spPr>
          <a:xfrm>
            <a:off x="4434654" y="-14348470"/>
            <a:ext cx="385010" cy="361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4526078"/>
            <a:ext cx="2187019" cy="716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emai</a:t>
            </a:r>
            <a:r>
              <a:rPr lang="en-SG" sz="1801" dirty="0"/>
              <a:t>l</a:t>
            </a:r>
            <a:r>
              <a:rPr lang="en-SG" sz="1801" dirty="0" smtClean="0"/>
              <a:t> in remaining</a:t>
            </a:r>
            <a:endParaRPr lang="en-SG" sz="1801" dirty="0"/>
          </a:p>
        </p:txBody>
      </p:sp>
      <p:sp>
        <p:nvSpPr>
          <p:cNvPr id="132" name="Rectangle 131"/>
          <p:cNvSpPr/>
          <p:nvPr/>
        </p:nvSpPr>
        <p:spPr>
          <a:xfrm>
            <a:off x="5720670" y="-13809641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32" idx="2"/>
            <a:endCxn id="148" idx="0"/>
          </p:cNvCxnSpPr>
          <p:nvPr/>
        </p:nvCxnSpPr>
        <p:spPr>
          <a:xfrm>
            <a:off x="5913175" y="-13448421"/>
            <a:ext cx="3" cy="31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84243" y="-14997793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[email found]</a:t>
            </a:r>
            <a:endParaRPr lang="en-SG" sz="180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726949" y="-14525880"/>
            <a:ext cx="7170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Email</a:t>
            </a:r>
            <a:endParaRPr lang="en-SG" sz="180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3813761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cxnSp>
        <p:nvCxnSpPr>
          <p:cNvPr id="118" name="Elbow Connector 117"/>
          <p:cNvCxnSpPr>
            <a:stCxn id="276" idx="3"/>
            <a:endCxn id="53" idx="0"/>
          </p:cNvCxnSpPr>
          <p:nvPr/>
        </p:nvCxnSpPr>
        <p:spPr>
          <a:xfrm>
            <a:off x="12778728" y="-22638385"/>
            <a:ext cx="1285535" cy="2972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2" idx="3"/>
            <a:endCxn id="148" idx="0"/>
          </p:cNvCxnSpPr>
          <p:nvPr/>
        </p:nvCxnSpPr>
        <p:spPr>
          <a:xfrm flipH="1">
            <a:off x="5913178" y="-15675815"/>
            <a:ext cx="1593727" cy="2546286"/>
          </a:xfrm>
          <a:prstGeom prst="bentConnector4">
            <a:avLst>
              <a:gd name="adj1" fmla="val -84867"/>
              <a:gd name="adj2" fmla="val 909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40931" y="-13129529"/>
            <a:ext cx="2944494" cy="155313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existing tag words</a:t>
            </a:r>
            <a:endParaRPr lang="en-SG" sz="1801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48" idx="2"/>
            <a:endCxn id="152" idx="0"/>
          </p:cNvCxnSpPr>
          <p:nvPr/>
        </p:nvCxnSpPr>
        <p:spPr>
          <a:xfrm flipH="1">
            <a:off x="5913176" y="-11576395"/>
            <a:ext cx="2" cy="37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797794" y="-6989684"/>
            <a:ext cx="385010" cy="361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5720670" y="-10486788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53" idx="2"/>
            <a:endCxn id="159" idx="0"/>
          </p:cNvCxnSpPr>
          <p:nvPr/>
        </p:nvCxnSpPr>
        <p:spPr>
          <a:xfrm>
            <a:off x="5913175" y="-10125568"/>
            <a:ext cx="1" cy="35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2111212" y="-6997924"/>
            <a:ext cx="68658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Tags</a:t>
            </a:r>
            <a:endParaRPr lang="en-SG" sz="180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10495028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5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349294" y="-9771475"/>
            <a:ext cx="3127764" cy="147001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existing tag prefixes</a:t>
            </a:r>
            <a:endParaRPr lang="en-SG" sz="180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59" idx="2"/>
            <a:endCxn id="163" idx="0"/>
          </p:cNvCxnSpPr>
          <p:nvPr/>
        </p:nvCxnSpPr>
        <p:spPr>
          <a:xfrm flipH="1">
            <a:off x="5913174" y="-8301461"/>
            <a:ext cx="2" cy="41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5720668" y="-7170294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64" idx="2"/>
            <a:endCxn id="200" idx="0"/>
          </p:cNvCxnSpPr>
          <p:nvPr/>
        </p:nvCxnSpPr>
        <p:spPr>
          <a:xfrm>
            <a:off x="5913173" y="-6809074"/>
            <a:ext cx="5" cy="37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4" y="-717853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15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1203225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Extract &amp; remove tag words in remaining</a:t>
            </a:r>
            <a:endParaRPr lang="en-SG" sz="1600" dirty="0"/>
          </a:p>
        </p:txBody>
      </p:sp>
      <p:sp>
        <p:nvSpPr>
          <p:cNvPr id="16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-7886731"/>
            <a:ext cx="2187019" cy="716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tags in remaining</a:t>
            </a:r>
            <a:endParaRPr lang="en-SG" sz="1801" dirty="0"/>
          </a:p>
        </p:txBody>
      </p:sp>
      <p:cxnSp>
        <p:nvCxnSpPr>
          <p:cNvPr id="169" name="Elbow Connector 168"/>
          <p:cNvCxnSpPr>
            <a:stCxn id="148" idx="3"/>
            <a:endCxn id="159" idx="0"/>
          </p:cNvCxnSpPr>
          <p:nvPr/>
        </p:nvCxnSpPr>
        <p:spPr>
          <a:xfrm flipH="1">
            <a:off x="5913176" y="-12352962"/>
            <a:ext cx="1472249" cy="2581487"/>
          </a:xfrm>
          <a:prstGeom prst="bentConnector4">
            <a:avLst>
              <a:gd name="adj1" fmla="val -166363"/>
              <a:gd name="adj2" fmla="val 903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97378" y="-11646351"/>
            <a:ext cx="2725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[existing tag words found]</a:t>
            </a:r>
            <a:endParaRPr lang="en-SG" sz="180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71658" y="-12772155"/>
            <a:ext cx="292888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existing tag words found]</a:t>
            </a:r>
            <a:endParaRPr lang="en-SG" sz="180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66119" y="-8350055"/>
            <a:ext cx="2725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[tag prefixes found]</a:t>
            </a:r>
            <a:endParaRPr lang="en-SG" sz="1801" dirty="0"/>
          </a:p>
        </p:txBody>
      </p:sp>
      <p:cxnSp>
        <p:nvCxnSpPr>
          <p:cNvPr id="181" name="Elbow Connector 180"/>
          <p:cNvCxnSpPr>
            <a:stCxn id="152" idx="1"/>
            <a:endCxn id="151" idx="0"/>
          </p:cNvCxnSpPr>
          <p:nvPr/>
        </p:nvCxnSpPr>
        <p:spPr>
          <a:xfrm rot="10800000" flipV="1">
            <a:off x="2990300" y="-10845006"/>
            <a:ext cx="1829367" cy="3855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63" idx="1"/>
            <a:endCxn id="151" idx="0"/>
          </p:cNvCxnSpPr>
          <p:nvPr/>
        </p:nvCxnSpPr>
        <p:spPr>
          <a:xfrm rot="10800000" flipV="1">
            <a:off x="2990300" y="-7528512"/>
            <a:ext cx="1829365" cy="538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82" idx="1"/>
          </p:cNvCxnSpPr>
          <p:nvPr/>
        </p:nvCxnSpPr>
        <p:spPr>
          <a:xfrm rot="10800000" flipH="1" flipV="1">
            <a:off x="4427100" y="-17460590"/>
            <a:ext cx="1486073" cy="21897747"/>
          </a:xfrm>
          <a:prstGeom prst="bentConnector4">
            <a:avLst>
              <a:gd name="adj1" fmla="val -181609"/>
              <a:gd name="adj2" fmla="val 97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30" idx="1"/>
          </p:cNvCxnSpPr>
          <p:nvPr/>
        </p:nvCxnSpPr>
        <p:spPr>
          <a:xfrm rot="10800000" flipH="1" flipV="1">
            <a:off x="4434654" y="-14167860"/>
            <a:ext cx="1478520" cy="18605018"/>
          </a:xfrm>
          <a:prstGeom prst="bentConnector4">
            <a:avLst>
              <a:gd name="adj1" fmla="val -161306"/>
              <a:gd name="adj2" fmla="val 970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59" idx="3"/>
            <a:endCxn id="200" idx="0"/>
          </p:cNvCxnSpPr>
          <p:nvPr/>
        </p:nvCxnSpPr>
        <p:spPr>
          <a:xfrm flipH="1">
            <a:off x="5913178" y="-9036468"/>
            <a:ext cx="1563880" cy="2600029"/>
          </a:xfrm>
          <a:prstGeom prst="bentConnector4">
            <a:avLst>
              <a:gd name="adj1" fmla="val -120420"/>
              <a:gd name="adj2" fmla="val 889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252050" y="-6436439"/>
            <a:ext cx="3322256" cy="1461762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Check remaining for existing remark prefixes</a:t>
            </a:r>
            <a:endParaRPr lang="en-SG" sz="1600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5912108" y="-5020853"/>
            <a:ext cx="1068" cy="4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183612" y="-6164891"/>
            <a:ext cx="288458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remark prefixes found]</a:t>
            </a:r>
            <a:endParaRPr lang="en-SG" sz="1801" dirty="0"/>
          </a:p>
        </p:txBody>
      </p:sp>
      <p:sp>
        <p:nvSpPr>
          <p:cNvPr id="204" name="Rectangle 203"/>
          <p:cNvSpPr/>
          <p:nvPr/>
        </p:nvSpPr>
        <p:spPr>
          <a:xfrm>
            <a:off x="4430406" y="-4392628"/>
            <a:ext cx="385010" cy="361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720670" y="-3839384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97378" y="-5053012"/>
            <a:ext cx="24801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[remark prefixes found]</a:t>
            </a:r>
            <a:endParaRPr lang="en-SG" sz="180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533900" y="-4577357"/>
            <a:ext cx="9125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Remark</a:t>
            </a:r>
            <a:endParaRPr lang="en-SG" sz="180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3843504"/>
            <a:ext cx="116556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190225" y="-9455324"/>
            <a:ext cx="292888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tag prefixes found]</a:t>
            </a:r>
            <a:endParaRPr lang="en-SG" sz="1801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06" idx="2"/>
            <a:endCxn id="241" idx="0"/>
          </p:cNvCxnSpPr>
          <p:nvPr/>
        </p:nvCxnSpPr>
        <p:spPr>
          <a:xfrm>
            <a:off x="5913175" y="-3478164"/>
            <a:ext cx="3" cy="42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51" idx="2"/>
          </p:cNvCxnSpPr>
          <p:nvPr/>
        </p:nvCxnSpPr>
        <p:spPr>
          <a:xfrm rot="16200000" flipH="1">
            <a:off x="-1081075" y="-2557091"/>
            <a:ext cx="11065622" cy="2922875"/>
          </a:xfrm>
          <a:prstGeom prst="bentConnector3">
            <a:avLst>
              <a:gd name="adj1" fmla="val 95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04" idx="1"/>
          </p:cNvCxnSpPr>
          <p:nvPr/>
        </p:nvCxnSpPr>
        <p:spPr>
          <a:xfrm rot="10800000" flipH="1" flipV="1">
            <a:off x="4430406" y="-4212018"/>
            <a:ext cx="1482768" cy="8649176"/>
          </a:xfrm>
          <a:prstGeom prst="bentConnector4">
            <a:avLst>
              <a:gd name="adj1" fmla="val -71563"/>
              <a:gd name="adj2" fmla="val 93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200" idx="3"/>
            <a:endCxn id="241" idx="0"/>
          </p:cNvCxnSpPr>
          <p:nvPr/>
        </p:nvCxnSpPr>
        <p:spPr>
          <a:xfrm flipH="1">
            <a:off x="5913178" y="-5705558"/>
            <a:ext cx="1661128" cy="2649213"/>
          </a:xfrm>
          <a:prstGeom prst="bentConnector4">
            <a:avLst>
              <a:gd name="adj1" fmla="val -130147"/>
              <a:gd name="adj2" fmla="val 87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4555821"/>
            <a:ext cx="2187019" cy="716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remark in remaining</a:t>
            </a:r>
            <a:endParaRPr lang="en-SG" sz="1801" dirty="0"/>
          </a:p>
        </p:txBody>
      </p:sp>
      <p:sp>
        <p:nvSpPr>
          <p:cNvPr id="241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40931" y="-3056345"/>
            <a:ext cx="2944494" cy="13866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address</a:t>
            </a:r>
            <a:endParaRPr lang="en-SG" sz="1801" dirty="0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41" idx="2"/>
            <a:endCxn id="249" idx="0"/>
          </p:cNvCxnSpPr>
          <p:nvPr/>
        </p:nvCxnSpPr>
        <p:spPr>
          <a:xfrm flipH="1">
            <a:off x="5913176" y="-1669681"/>
            <a:ext cx="2" cy="45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071658" y="-279477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address found]</a:t>
            </a:r>
            <a:endParaRPr lang="en-SG" sz="1801" dirty="0"/>
          </a:p>
        </p:txBody>
      </p:sp>
      <p:sp>
        <p:nvSpPr>
          <p:cNvPr id="248" name="Rectangle 247"/>
          <p:cNvSpPr/>
          <p:nvPr/>
        </p:nvSpPr>
        <p:spPr>
          <a:xfrm>
            <a:off x="4440932" y="-1041984"/>
            <a:ext cx="385010" cy="36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6" y="-1213276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smtClean="0"/>
              <a:t>Extract &amp; remove address in remaining</a:t>
            </a:r>
            <a:endParaRPr lang="en-SG" sz="1600" dirty="0"/>
          </a:p>
        </p:txBody>
      </p:sp>
      <p:sp>
        <p:nvSpPr>
          <p:cNvPr id="250" name="Rectangle 249"/>
          <p:cNvSpPr/>
          <p:nvPr/>
        </p:nvSpPr>
        <p:spPr>
          <a:xfrm>
            <a:off x="5720670" y="-496839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50" idx="2"/>
            <a:endCxn id="273" idx="0"/>
          </p:cNvCxnSpPr>
          <p:nvPr/>
        </p:nvCxnSpPr>
        <p:spPr>
          <a:xfrm>
            <a:off x="5913175" y="-135619"/>
            <a:ext cx="1" cy="32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62675" y="-171937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[address found]</a:t>
            </a:r>
            <a:endParaRPr lang="en-SG" sz="180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452451" y="-1225909"/>
            <a:ext cx="9884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Address</a:t>
            </a:r>
            <a:endParaRPr lang="en-SG" sz="180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35986" y="-500959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  <p:cxnSp>
        <p:nvCxnSpPr>
          <p:cNvPr id="256" name="Elbow Connector 255"/>
          <p:cNvCxnSpPr>
            <a:stCxn id="241" idx="3"/>
            <a:endCxn id="273" idx="0"/>
          </p:cNvCxnSpPr>
          <p:nvPr/>
        </p:nvCxnSpPr>
        <p:spPr>
          <a:xfrm flipH="1">
            <a:off x="5913176" y="-2363013"/>
            <a:ext cx="1472249" cy="2549488"/>
          </a:xfrm>
          <a:prstGeom prst="bentConnector4">
            <a:avLst>
              <a:gd name="adj1" fmla="val -103663"/>
              <a:gd name="adj2" fmla="val 90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16921" y="186475"/>
            <a:ext cx="2992510" cy="140775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name</a:t>
            </a:r>
            <a:endParaRPr lang="en-SG" sz="1801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73" idx="2"/>
            <a:endCxn id="278" idx="0"/>
          </p:cNvCxnSpPr>
          <p:nvPr/>
        </p:nvCxnSpPr>
        <p:spPr>
          <a:xfrm flipH="1">
            <a:off x="5913174" y="1594227"/>
            <a:ext cx="2" cy="44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997042" y="417511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name found]</a:t>
            </a:r>
            <a:endParaRPr lang="en-SG" sz="1801" dirty="0"/>
          </a:p>
        </p:txBody>
      </p:sp>
      <p:sp>
        <p:nvSpPr>
          <p:cNvPr id="277" name="Rectangle 276"/>
          <p:cNvSpPr/>
          <p:nvPr/>
        </p:nvSpPr>
        <p:spPr>
          <a:xfrm>
            <a:off x="5719603" y="2757061"/>
            <a:ext cx="385010" cy="36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2040088"/>
            <a:ext cx="2187019" cy="716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name in remaining</a:t>
            </a:r>
            <a:endParaRPr lang="en-SG" sz="180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84243" y="1535807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[name found]</a:t>
            </a:r>
            <a:endParaRPr lang="en-SG" sz="1801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731124" y="2748821"/>
            <a:ext cx="98847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Name</a:t>
            </a:r>
            <a:endParaRPr lang="en-SG" sz="1801" dirty="0"/>
          </a:p>
        </p:txBody>
      </p:sp>
      <p:cxnSp>
        <p:nvCxnSpPr>
          <p:cNvPr id="284" name="Elbow Connector 283"/>
          <p:cNvCxnSpPr>
            <a:stCxn id="273" idx="3"/>
          </p:cNvCxnSpPr>
          <p:nvPr/>
        </p:nvCxnSpPr>
        <p:spPr>
          <a:xfrm flipH="1">
            <a:off x="5913174" y="890351"/>
            <a:ext cx="1496257" cy="3546807"/>
          </a:xfrm>
          <a:prstGeom prst="bentConnector4">
            <a:avLst>
              <a:gd name="adj1" fmla="val -82793"/>
              <a:gd name="adj2" fmla="val 675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48" idx="1"/>
          </p:cNvCxnSpPr>
          <p:nvPr/>
        </p:nvCxnSpPr>
        <p:spPr>
          <a:xfrm rot="10800000" flipH="1" flipV="1">
            <a:off x="4440932" y="-861374"/>
            <a:ext cx="1472242" cy="5298532"/>
          </a:xfrm>
          <a:prstGeom prst="bentConnector4">
            <a:avLst>
              <a:gd name="adj1" fmla="val -15527"/>
              <a:gd name="adj2" fmla="val 89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277" idx="2"/>
          </p:cNvCxnSpPr>
          <p:nvPr/>
        </p:nvCxnSpPr>
        <p:spPr>
          <a:xfrm>
            <a:off x="5912108" y="3118281"/>
            <a:ext cx="1066" cy="131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940415" y="-22949744"/>
            <a:ext cx="3945522" cy="1381191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remaining for mandatory index</a:t>
            </a:r>
            <a:endParaRPr lang="en-SG" sz="1801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5913174" y="-21568553"/>
            <a:ext cx="2" cy="75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427099" y="-20647521"/>
            <a:ext cx="385010" cy="361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9664" y="-20816889"/>
            <a:ext cx="2187019" cy="71643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Extract &amp; remove index</a:t>
            </a:r>
            <a:endParaRPr lang="en-SG" sz="1801" dirty="0"/>
          </a:p>
        </p:txBody>
      </p:sp>
      <p:sp>
        <p:nvSpPr>
          <p:cNvPr id="106" name="Rectangle 105"/>
          <p:cNvSpPr/>
          <p:nvPr/>
        </p:nvSpPr>
        <p:spPr>
          <a:xfrm>
            <a:off x="5720668" y="-20100452"/>
            <a:ext cx="385010" cy="361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913173" y="-21584118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[index found]</a:t>
            </a:r>
            <a:endParaRPr lang="en-SG" sz="180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612264" y="-20816889"/>
            <a:ext cx="8110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801" dirty="0" smtClean="0"/>
              <a:t>Index</a:t>
            </a:r>
            <a:endParaRPr lang="en-SG" sz="1801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4" idx="2"/>
            <a:endCxn id="102" idx="0"/>
          </p:cNvCxnSpPr>
          <p:nvPr/>
        </p:nvCxnSpPr>
        <p:spPr>
          <a:xfrm>
            <a:off x="5913176" y="-23421619"/>
            <a:ext cx="0" cy="47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7650901" y="-22638385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index found]</a:t>
            </a:r>
            <a:endParaRPr lang="en-SG" sz="1801" dirty="0"/>
          </a:p>
        </p:txBody>
      </p:sp>
      <p:cxnSp>
        <p:nvCxnSpPr>
          <p:cNvPr id="15" name="Elbow Connector 14"/>
          <p:cNvCxnSpPr>
            <a:stCxn id="35" idx="3"/>
            <a:endCxn id="122" idx="0"/>
          </p:cNvCxnSpPr>
          <p:nvPr/>
        </p:nvCxnSpPr>
        <p:spPr>
          <a:xfrm flipH="1">
            <a:off x="5913178" y="-18835482"/>
            <a:ext cx="1820271" cy="2379176"/>
          </a:xfrm>
          <a:prstGeom prst="bentConnector4">
            <a:avLst>
              <a:gd name="adj1" fmla="val -75711"/>
              <a:gd name="adj2" fmla="val 920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4" idx="1"/>
          </p:cNvCxnSpPr>
          <p:nvPr/>
        </p:nvCxnSpPr>
        <p:spPr>
          <a:xfrm rot="10800000" flipH="1" flipV="1">
            <a:off x="4427098" y="-20466912"/>
            <a:ext cx="1486075" cy="24904069"/>
          </a:xfrm>
          <a:prstGeom prst="bentConnector4">
            <a:avLst>
              <a:gd name="adj1" fmla="val -203822"/>
              <a:gd name="adj2" fmla="val 977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5872827" y="5027524"/>
            <a:ext cx="27365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[has at least 1 argument]</a:t>
            </a:r>
            <a:endParaRPr lang="en-SG" sz="1801" dirty="0"/>
          </a:p>
        </p:txBody>
      </p:sp>
      <p:cxnSp>
        <p:nvCxnSpPr>
          <p:cNvPr id="137" name="Elbow Connector 136"/>
          <p:cNvCxnSpPr>
            <a:stCxn id="335" idx="3"/>
            <a:endCxn id="53" idx="0"/>
          </p:cNvCxnSpPr>
          <p:nvPr/>
        </p:nvCxnSpPr>
        <p:spPr>
          <a:xfrm>
            <a:off x="6102496" y="4614567"/>
            <a:ext cx="7961767" cy="2470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899555" y="4236154"/>
            <a:ext cx="219666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[has no arguments]</a:t>
            </a:r>
            <a:endParaRPr lang="en-SG" sz="1801" dirty="0"/>
          </a:p>
        </p:txBody>
      </p:sp>
      <p:sp>
        <p:nvSpPr>
          <p:cNvPr id="276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9517906" y="-23715801"/>
            <a:ext cx="3260822" cy="2154832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Check command word for mandatory index</a:t>
            </a:r>
            <a:endParaRPr lang="en-SG" sz="1801" dirty="0"/>
          </a:p>
        </p:txBody>
      </p:sp>
      <p:cxnSp>
        <p:nvCxnSpPr>
          <p:cNvPr id="288" name="Elbow Connector 287"/>
          <p:cNvCxnSpPr>
            <a:stCxn id="276" idx="2"/>
            <a:endCxn id="105" idx="0"/>
          </p:cNvCxnSpPr>
          <p:nvPr/>
        </p:nvCxnSpPr>
        <p:spPr>
          <a:xfrm rot="5400000">
            <a:off x="8158706" y="-23806500"/>
            <a:ext cx="744080" cy="523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2437933" y="-23134474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[no index found]</a:t>
            </a:r>
            <a:endParaRPr lang="en-SG" sz="1801" dirty="0"/>
          </a:p>
        </p:txBody>
      </p:sp>
      <p:cxnSp>
        <p:nvCxnSpPr>
          <p:cNvPr id="323" name="Elbow Connector 322"/>
          <p:cNvCxnSpPr>
            <a:stCxn id="102" idx="3"/>
            <a:endCxn id="120" idx="0"/>
          </p:cNvCxnSpPr>
          <p:nvPr/>
        </p:nvCxnSpPr>
        <p:spPr>
          <a:xfrm flipV="1">
            <a:off x="7885937" y="-24081615"/>
            <a:ext cx="3262380" cy="1822467"/>
          </a:xfrm>
          <a:prstGeom prst="bentConnector4">
            <a:avLst>
              <a:gd name="adj1" fmla="val 47050"/>
              <a:gd name="adj2" fmla="val 112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1148317" y="-21624852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[index found]</a:t>
            </a:r>
            <a:endParaRPr lang="en-SG" sz="1801" dirty="0"/>
          </a:p>
        </p:txBody>
      </p:sp>
      <p:sp>
        <p:nvSpPr>
          <p:cNvPr id="335" name="Diamond 334"/>
          <p:cNvSpPr/>
          <p:nvPr/>
        </p:nvSpPr>
        <p:spPr>
          <a:xfrm>
            <a:off x="5717486" y="4433957"/>
            <a:ext cx="385010" cy="36122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818598" y="5744930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Build Parsed Arguments</a:t>
            </a:r>
            <a:endParaRPr lang="en-SG" sz="1801" dirty="0"/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35" idx="2"/>
            <a:endCxn id="337" idx="0"/>
          </p:cNvCxnSpPr>
          <p:nvPr/>
        </p:nvCxnSpPr>
        <p:spPr>
          <a:xfrm>
            <a:off x="5909991" y="4795177"/>
            <a:ext cx="2117" cy="94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0955812" y="-24081615"/>
            <a:ext cx="385010" cy="361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1323850" y="-24081615"/>
            <a:ext cx="17172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err="1" smtClean="0"/>
              <a:t>commandWord</a:t>
            </a:r>
            <a:endParaRPr lang="en-SG" sz="1801" dirty="0"/>
          </a:p>
        </p:txBody>
      </p:sp>
      <p:cxnSp>
        <p:nvCxnSpPr>
          <p:cNvPr id="125" name="Elbow Connector 124"/>
          <p:cNvCxnSpPr>
            <a:stCxn id="4" idx="4"/>
            <a:endCxn id="120" idx="0"/>
          </p:cNvCxnSpPr>
          <p:nvPr/>
        </p:nvCxnSpPr>
        <p:spPr>
          <a:xfrm rot="16200000" flipH="1">
            <a:off x="7751894" y="-27478038"/>
            <a:ext cx="1557706" cy="5235140"/>
          </a:xfrm>
          <a:prstGeom prst="bentConnector3">
            <a:avLst>
              <a:gd name="adj1" fmla="val 7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6102496" y="-20104572"/>
            <a:ext cx="19727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remaining</a:t>
            </a:r>
            <a:endParaRPr lang="en-SG" sz="1801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218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Zhan Yu</cp:lastModifiedBy>
  <cp:revision>36</cp:revision>
  <dcterms:created xsi:type="dcterms:W3CDTF">2017-07-28T00:49:09Z</dcterms:created>
  <dcterms:modified xsi:type="dcterms:W3CDTF">2017-11-12T16:25:55Z</dcterms:modified>
</cp:coreProperties>
</file>