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147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42100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42063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967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/>
              <a:t>udon</a:t>
            </a:r>
            <a:r>
              <a:rPr lang="en-US" sz="1100" dirty="0" smtClean="0"/>
              <a:t> is yummy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3032" y="1872232"/>
            <a:ext cx="21341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display(“Unknown Command</a:t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>Did you mean undo?”)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2906" y="1675699"/>
            <a:ext cx="16420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handleSuggestion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58926" y="1316177"/>
            <a:ext cx="1203874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:Suggestion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629804" y="1757371"/>
            <a:ext cx="0" cy="170152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557796" y="1660151"/>
            <a:ext cx="143892" cy="363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76274" y="1660151"/>
            <a:ext cx="19826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56994" y="2023530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418" y="1099672"/>
            <a:ext cx="0" cy="40819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6553200" y="3095514"/>
            <a:ext cx="143892" cy="3633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82477" y="2772270"/>
            <a:ext cx="150810" cy="21807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62602" y="275395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2602" y="2773859"/>
            <a:ext cx="967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/>
              <a:t>k</a:t>
            </a:r>
            <a:endParaRPr lang="en-US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6402" y="49530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09812" y="2856055"/>
            <a:ext cx="154297" cy="19445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3714" y="3124089"/>
            <a:ext cx="21508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parseCommand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(suggestion)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76274" y="3095514"/>
            <a:ext cx="25580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999760" y="3458893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6805285" y="6248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/>
          <p:cNvCxnSpPr>
            <a:stCxn id="84" idx="2"/>
          </p:cNvCxnSpPr>
          <p:nvPr/>
        </p:nvCxnSpPr>
        <p:spPr>
          <a:xfrm>
            <a:off x="7352103" y="971597"/>
            <a:ext cx="0" cy="42100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7280094" y="3881191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964109" y="3881192"/>
            <a:ext cx="33159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74733" y="3910400"/>
            <a:ext cx="1458271" cy="220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executeUndo</a:t>
            </a:r>
            <a:r>
              <a:rPr lang="en-US" sz="1400" dirty="0" smtClean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964109" y="4533464"/>
            <a:ext cx="33159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739069" y="290127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39069" y="4791075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59303" y="1193909"/>
            <a:ext cx="21341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parse(“</a:t>
            </a:r>
            <a:r>
              <a:rPr lang="en-US" sz="1100" dirty="0" err="1" smtClean="0">
                <a:solidFill>
                  <a:srgbClr val="00B050"/>
                </a:solidFill>
              </a:rPr>
              <a:t>udon</a:t>
            </a:r>
            <a:r>
              <a:rPr lang="en-US" sz="1100" dirty="0" smtClean="0">
                <a:solidFill>
                  <a:srgbClr val="00B050"/>
                </a:solidFill>
              </a:rPr>
              <a:t> is yummy”)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33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29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Zhan Yu</cp:lastModifiedBy>
  <cp:revision>73</cp:revision>
  <dcterms:created xsi:type="dcterms:W3CDTF">2016-07-22T14:33:02Z</dcterms:created>
  <dcterms:modified xsi:type="dcterms:W3CDTF">2017-11-12T00:18:19Z</dcterms:modified>
</cp:coreProperties>
</file>