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4" d="100"/>
          <a:sy n="64" d="100"/>
        </p:scale>
        <p:origin x="1516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2" name="Elbow Connector 85">
            <a:extLst>
              <a:ext uri="{FF2B5EF4-FFF2-40B4-BE49-F238E27FC236}">
                <a16:creationId xmlns:a16="http://schemas.microsoft.com/office/drawing/2014/main" id="{DF7DD848-CF99-4464-9D87-AFA8C6BAA382}"/>
              </a:ext>
            </a:extLst>
          </p:cNvPr>
          <p:cNvCxnSpPr>
            <a:cxnSpLocks/>
            <a:stCxn id="78" idx="3"/>
            <a:endCxn id="53" idx="1"/>
          </p:cNvCxnSpPr>
          <p:nvPr/>
        </p:nvCxnSpPr>
        <p:spPr>
          <a:xfrm>
            <a:off x="7277995" y="3034891"/>
            <a:ext cx="443706" cy="9622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095D0090-8CF4-45FF-AC84-0F77B93A92AE}"/>
              </a:ext>
            </a:extLst>
          </p:cNvPr>
          <p:cNvSpPr/>
          <p:nvPr/>
        </p:nvSpPr>
        <p:spPr>
          <a:xfrm>
            <a:off x="7721701" y="38542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Wayne Neo Wei Zhe</cp:lastModifiedBy>
  <cp:revision>62</cp:revision>
  <dcterms:created xsi:type="dcterms:W3CDTF">2016-07-22T14:33:02Z</dcterms:created>
  <dcterms:modified xsi:type="dcterms:W3CDTF">2018-03-13T19:20:07Z</dcterms:modified>
</cp:coreProperties>
</file>