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9" d="100"/>
          <a:sy n="79" d="100"/>
        </p:scale>
        <p:origin x="-24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83E2-CFD3-4AD7-9306-62C48FAAB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25431-6918-446F-B44F-72DBE9C5A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32D9-822C-47CA-9D49-7D9D1A86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3DCB-F5EC-41CC-8729-430D088E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957C-8D5B-46AA-95C2-00520DE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81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486F-4667-4446-B3DC-54F16E6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EC87-9ABE-40F4-B19D-1B567E1A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A78F-EB82-4C98-91D6-1DEBAC00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F49B-043A-41D5-B482-D4F30390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3D0F-FDD8-443F-B4B4-57F0EC72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27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BB0A7-5F89-4695-A7DD-44018F284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5F04E-78DC-4F31-9D21-730587E91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59B2-9331-4583-9668-700F5A25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B455-0149-4F77-9976-3C9D13D8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2155-6967-4E13-AF2D-7CE3DCA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1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CF76-66E2-407E-97E7-A62B08F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1257-BC58-495B-8D02-1039030B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F402-F041-4DA4-9F2B-1570B1AB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164C-99BB-46E4-80C2-A61B9ACF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A27E-057A-4B3E-A4BE-5F1563E6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744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4EAA-40C6-415C-AEAB-0B6F0BBF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5364-A5F2-4405-8893-E9B89A22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15FA-C32D-495A-B5E9-0AEF9F60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D62C-C957-4BB1-942F-F655345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4D6E-661E-400A-9CFE-E3143BD8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6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61A-BCF5-470E-BAD3-3018608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E8C6-0064-4D45-AD3A-EEB9ACCB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5D9AD-412B-479E-8580-72EAA5EB8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137C-2249-435F-B4D1-B1A35044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281D-87ED-40E3-AEEC-14BFDCC9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AF3C-4AC1-449A-8673-A78568E1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7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35C6-0478-4955-B9F9-B4DEEC8E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D27D5-79B4-40D6-BB31-78EBD6EE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C290D-966F-483F-B544-12F3F82B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8C878-B67F-43A8-A8DA-356EB3C73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08F0-255E-4EF4-B3C3-5C40729B9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E2DF7-2284-42E8-8295-880EC66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4AEDA-BBC1-4C51-B562-1F954F7B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BAA59-CA59-4B83-A344-FAB54088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81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9ED6-DB4A-432E-AD63-C5130D2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0010F-02AB-410A-814E-96D37201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E39C4-D445-4BF3-858C-5DCE3FF4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9012-4BBF-4207-A1F3-FBB69A10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B594-DD7B-4C26-B71E-5F0E283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797E9-15F1-4A91-B8EA-D30955D4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FE2F8-039B-496B-8BD2-CD7EB185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2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1A6D-D442-4BD2-B79A-72CE276A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7F27-D45A-4044-8989-3F90180D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FAF3B-CDF4-48D4-A450-0D6DB18B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9AAE6-D3BA-4250-8F90-A463F917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AF242-EF18-4D58-8563-81D5E5DA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896E1-61B7-487F-8016-C9C19173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5E3-887B-40FC-AC6F-D3E78512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8EEC4-0AA1-4BF7-BA43-FEB59FC18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42AE-0C29-484B-B272-B1C746BC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AFC42-28A3-45A0-944E-F7D64453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F5BE-3E47-4642-9B93-D34BED53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A1B19-1A6F-4E26-B86F-631D18E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33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00E67-53F4-4C46-B435-5158066B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97C2-329A-4A84-8B7B-389FE2E1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BB87-2667-4D72-80E0-D750806B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C5AB-3773-40AF-AC5C-BE40331E7462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E503-3FC0-4382-B07D-7DBACFF0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F583-A9E3-4B83-9DFC-90930962E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86EE-205A-4153-9865-25A14F99C6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58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5C7E6-3954-4591-BC8E-2C70A75A1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0"/>
            <a:ext cx="1218056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5FE010-D54A-49AF-BAD1-EFF5983720BB}"/>
              </a:ext>
            </a:extLst>
          </p:cNvPr>
          <p:cNvSpPr/>
          <p:nvPr/>
        </p:nvSpPr>
        <p:spPr>
          <a:xfrm>
            <a:off x="3256839" y="2551292"/>
            <a:ext cx="7975605" cy="3962400"/>
          </a:xfrm>
          <a:prstGeom prst="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baseline="-25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9FC073-4D6F-4A4C-9DB1-6A8A5AB594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1232444" y="4453299"/>
            <a:ext cx="1052689" cy="79193"/>
          </a:xfrm>
          <a:prstGeom prst="lin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4EECC-143C-45E9-BB24-A3724EBF6487}"/>
              </a:ext>
            </a:extLst>
          </p:cNvPr>
          <p:cNvSpPr/>
          <p:nvPr/>
        </p:nvSpPr>
        <p:spPr>
          <a:xfrm>
            <a:off x="12285133" y="3945467"/>
            <a:ext cx="2548466" cy="1015663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list of milestones in your student’s dashboard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CCAEF-5ADE-412A-9DC5-B6D38A4CE45B}"/>
              </a:ext>
            </a:extLst>
          </p:cNvPr>
          <p:cNvSpPr/>
          <p:nvPr/>
        </p:nvSpPr>
        <p:spPr>
          <a:xfrm>
            <a:off x="3443106" y="3815643"/>
            <a:ext cx="6591587" cy="1057770"/>
          </a:xfrm>
          <a:prstGeom prst="rect">
            <a:avLst/>
          </a:prstGeom>
          <a:noFill/>
          <a:ln w="28575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baseline="-25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121CC-333C-42BA-879C-593EA325B07B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2767216" y="4007022"/>
            <a:ext cx="675890" cy="337506"/>
          </a:xfrm>
          <a:prstGeom prst="lin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536EB-FC55-4A1A-8E71-C72A37F7CD9A}"/>
              </a:ext>
            </a:extLst>
          </p:cNvPr>
          <p:cNvSpPr/>
          <p:nvPr/>
        </p:nvSpPr>
        <p:spPr>
          <a:xfrm>
            <a:off x="218750" y="3653079"/>
            <a:ext cx="2548466" cy="707886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list of tasks in a milestone</a:t>
            </a:r>
          </a:p>
        </p:txBody>
      </p:sp>
    </p:spTree>
    <p:extLst>
      <p:ext uri="{BB962C8B-B14F-4D97-AF65-F5344CB8AC3E}">
        <p14:creationId xmlns:p14="http://schemas.microsoft.com/office/powerpoint/2010/main" val="5057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SemiBold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Yap Ni</cp:lastModifiedBy>
  <cp:revision>5</cp:revision>
  <dcterms:created xsi:type="dcterms:W3CDTF">2018-04-13T05:37:10Z</dcterms:created>
  <dcterms:modified xsi:type="dcterms:W3CDTF">2018-04-13T15:16:29Z</dcterms:modified>
</cp:coreProperties>
</file>