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0" d="100"/>
          <a:sy n="80" d="100"/>
        </p:scale>
        <p:origin x="4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7BF2-FC13-4267-9B41-FE6EFD877221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4A26C-0801-4FA6-AE84-E8D2F7B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4A26C-0801-4FA6-AE84-E8D2F7B0C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7F6-81B7-424E-8A18-32F34647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14AA0-A0FE-40A8-BE2F-5D3FB303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C2E0-AC95-4715-B112-0B2302F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1585-C854-4D08-A46D-C91BF0C0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000E-97FB-48F0-89B3-52EB823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01-540F-49B3-A47C-D587DDF8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02235-E404-459D-A015-FE0A77288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7428-0837-4566-8455-E2D0D909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6E75-8B8F-4ED1-8ABD-4F4ECE53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5CF0-5B92-4F2C-B4E4-9F488A21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7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A31F8-B43F-459B-A434-A54E455D0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ED47E-816E-4ACE-9A5A-CDC16B31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CDF8-CB83-4E50-8D05-6C17546C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A39C-5B7C-4369-8A36-1CA33A89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C60A-07CF-44B6-AF29-13DE3311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1611-7AC4-4101-8ECC-22B572A3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088D-DCF7-4E22-AAE6-346FD607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8A0E-33CA-423B-9869-DDB2F21B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54D6-79A0-48A3-82D9-693EAEC3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06E0-6F4C-4061-9BFB-74F00D2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A89D-8008-48EB-AE32-86A915CD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CACF-F466-4CBF-BE5E-404D3BE3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B35C-42CD-4F0F-B1BC-2B4A05CD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24B2-2A29-4D82-A2F3-5EB92A2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C8EB-A893-4417-A13D-C808906B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BEE8-495E-4490-B4B0-4DD651B4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9C5B-CDFB-4567-ABA8-130FA94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9CF2-1FFE-4D9C-BED3-F53CC0B9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19EB-12F1-43E2-B07D-22FF8512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AB7E-0307-4733-8BFF-3209CC5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9213-D10F-44F6-9862-27BE209A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A1C0-1BE4-4381-8FE4-FD79EBC8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3DB0-BFF1-4916-BBA9-FCFAED07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4493F-B004-4434-B3E2-CF549CB6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844BC-D27D-4112-981D-0067D69D7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F197F-9989-45BF-8C60-25018674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0EB58-272C-4274-99AA-07C01579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60A2D-A3E7-451C-968B-2D4510D0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62F0F-2FEC-4D51-AF31-346980D4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1E5E-6D29-425B-9824-A808108B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4AD0-5336-42E1-8021-6F38242E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E0977-8A28-479F-886E-E9E851BE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530B-EF1B-4EBE-B92E-369EE484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F34D-334A-48A9-84F3-53C60BBF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C6FC6-58E5-4B12-915B-FBD5727B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05BB-E635-4152-904A-C667D97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A189-2406-45E9-B26A-8010AAED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EB38-7866-4633-B319-AF6BBC9F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B42C-793B-4922-A066-FA0DC9C6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9230-31CA-43AE-98F3-924286E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16BC-EE3F-495E-9B61-B15971B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77E2-5CF4-430B-9898-F9744372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9E83-EF27-4A90-91FC-38AF078B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7D9A3-40D0-4E25-A681-BDED41B16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849BB-A7D0-403E-B5E9-0E309D896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AC9C-A672-4CEA-96FF-CF0ECDB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7083-FDA8-42C8-A099-DD7E43DB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F0BBF-4613-4F7F-84DF-B9AEC0D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A435D-7A57-419E-8AE3-5F68B79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1997-8CAD-4B95-818D-2AA8F84F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8400-38FF-4E60-9091-DA35681AE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3B15-6A95-47D9-80CF-074360933380}" type="datetimeFigureOut">
              <a:rPr lang="en-US" smtClean="0"/>
              <a:t>14-Apr-18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DA21-EFE7-4CD0-B75C-F5FAF0E7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8C36-9D23-4801-B61E-406167A0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65CF-E444-4CD6-B888-A0CD2365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5">
            <a:extLst>
              <a:ext uri="{FF2B5EF4-FFF2-40B4-BE49-F238E27FC236}">
                <a16:creationId xmlns:a16="http://schemas.microsoft.com/office/drawing/2014/main" id="{35B76618-916F-4C2A-939E-9CCCF07FF208}"/>
              </a:ext>
            </a:extLst>
          </p:cNvPr>
          <p:cNvSpPr/>
          <p:nvPr/>
        </p:nvSpPr>
        <p:spPr>
          <a:xfrm>
            <a:off x="1010211" y="828293"/>
            <a:ext cx="11916578" cy="5349985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425336F-8A6D-4DD2-B149-86969FAA5A7D}"/>
              </a:ext>
            </a:extLst>
          </p:cNvPr>
          <p:cNvCxnSpPr>
            <a:cxnSpLocks/>
          </p:cNvCxnSpPr>
          <p:nvPr/>
        </p:nvCxnSpPr>
        <p:spPr>
          <a:xfrm flipV="1">
            <a:off x="8589441" y="4863271"/>
            <a:ext cx="2592348" cy="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FD58B7-1172-4C58-980B-E017D1E9F59E}"/>
              </a:ext>
            </a:extLst>
          </p:cNvPr>
          <p:cNvCxnSpPr>
            <a:cxnSpLocks/>
          </p:cNvCxnSpPr>
          <p:nvPr/>
        </p:nvCxnSpPr>
        <p:spPr>
          <a:xfrm>
            <a:off x="8484596" y="1748022"/>
            <a:ext cx="14430" cy="3776478"/>
          </a:xfrm>
          <a:prstGeom prst="lin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BACC6">
                <a:lumMod val="75000"/>
              </a:srgbClr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8F39F4D-1759-4606-B4C6-B75356880D7F}"/>
              </a:ext>
            </a:extLst>
          </p:cNvPr>
          <p:cNvCxnSpPr>
            <a:cxnSpLocks/>
          </p:cNvCxnSpPr>
          <p:nvPr/>
        </p:nvCxnSpPr>
        <p:spPr>
          <a:xfrm>
            <a:off x="11279465" y="1756816"/>
            <a:ext cx="0" cy="369148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860802E-743B-4457-A6CB-1CA931DAF4B7}"/>
              </a:ext>
            </a:extLst>
          </p:cNvPr>
          <p:cNvSpPr/>
          <p:nvPr/>
        </p:nvSpPr>
        <p:spPr>
          <a:xfrm>
            <a:off x="1148862" y="1277690"/>
            <a:ext cx="1245086" cy="461538"/>
          </a:xfrm>
          <a:prstGeom prst="rect">
            <a:avLst/>
          </a:prstGeom>
          <a:solidFill>
            <a:srgbClr val="7030A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e:editPicture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E82F5-0C35-4FDA-AF6D-385DDF60F8D0}"/>
              </a:ext>
            </a:extLst>
          </p:cNvPr>
          <p:cNvCxnSpPr>
            <a:cxnSpLocks/>
          </p:cNvCxnSpPr>
          <p:nvPr/>
        </p:nvCxnSpPr>
        <p:spPr>
          <a:xfrm>
            <a:off x="1761255" y="1739229"/>
            <a:ext cx="59613" cy="384108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A93B088-8DA7-42A8-B9D1-5042ABFF44AA}"/>
              </a:ext>
            </a:extLst>
          </p:cNvPr>
          <p:cNvSpPr/>
          <p:nvPr/>
        </p:nvSpPr>
        <p:spPr>
          <a:xfrm>
            <a:off x="1661665" y="1953866"/>
            <a:ext cx="196357" cy="3494426"/>
          </a:xfrm>
          <a:prstGeom prst="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A221A6-465B-45B6-9163-0D7100387ABB}"/>
              </a:ext>
            </a:extLst>
          </p:cNvPr>
          <p:cNvSpPr/>
          <p:nvPr/>
        </p:nvSpPr>
        <p:spPr>
          <a:xfrm>
            <a:off x="1828162" y="2080465"/>
            <a:ext cx="170627" cy="1375389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F5BEDC7-984D-4FA2-9C5B-CA9CDB2B3259}"/>
              </a:ext>
            </a:extLst>
          </p:cNvPr>
          <p:cNvCxnSpPr>
            <a:cxnSpLocks/>
          </p:cNvCxnSpPr>
          <p:nvPr/>
        </p:nvCxnSpPr>
        <p:spPr>
          <a:xfrm>
            <a:off x="1829496" y="1976642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DBAA24-4C0B-4B10-87B6-18442D937A0E}"/>
              </a:ext>
            </a:extLst>
          </p:cNvPr>
          <p:cNvSpPr txBox="1"/>
          <p:nvPr/>
        </p:nvSpPr>
        <p:spPr>
          <a:xfrm>
            <a:off x="1988088" y="187391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preprocessUndoableCommand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F86D95-EBD9-4C34-AE7E-061A48F5ECCE}"/>
              </a:ext>
            </a:extLst>
          </p:cNvPr>
          <p:cNvSpPr/>
          <p:nvPr/>
        </p:nvSpPr>
        <p:spPr>
          <a:xfrm>
            <a:off x="1958700" y="2277587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8CC3BC6-8CC9-4579-A17E-55BAF435C5B3}"/>
              </a:ext>
            </a:extLst>
          </p:cNvPr>
          <p:cNvCxnSpPr>
            <a:cxnSpLocks/>
          </p:cNvCxnSpPr>
          <p:nvPr/>
        </p:nvCxnSpPr>
        <p:spPr>
          <a:xfrm>
            <a:off x="1974224" y="2168498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1D1AC9-3916-4886-AC1E-F72588A73E81}"/>
              </a:ext>
            </a:extLst>
          </p:cNvPr>
          <p:cNvSpPr txBox="1"/>
          <p:nvPr/>
        </p:nvSpPr>
        <p:spPr>
          <a:xfrm>
            <a:off x="2291223" y="2107274"/>
            <a:ext cx="13972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getStudentToEdit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A1AA07-8CBF-44C0-92AE-805A13A7A1AD}"/>
              </a:ext>
            </a:extLst>
          </p:cNvPr>
          <p:cNvSpPr/>
          <p:nvPr/>
        </p:nvSpPr>
        <p:spPr>
          <a:xfrm>
            <a:off x="1958700" y="2746018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DEF3D97-3648-4DA8-B44C-EB4F39830D7F}"/>
              </a:ext>
            </a:extLst>
          </p:cNvPr>
          <p:cNvCxnSpPr>
            <a:cxnSpLocks/>
          </p:cNvCxnSpPr>
          <p:nvPr/>
        </p:nvCxnSpPr>
        <p:spPr>
          <a:xfrm>
            <a:off x="1978067" y="2637586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C132FCF-5629-415C-B2FC-9958AEA6B7FF}"/>
              </a:ext>
            </a:extLst>
          </p:cNvPr>
          <p:cNvSpPr txBox="1"/>
          <p:nvPr/>
        </p:nvSpPr>
        <p:spPr>
          <a:xfrm>
            <a:off x="2291223" y="2561383"/>
            <a:ext cx="16258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>
                <a:solidFill>
                  <a:srgbClr val="7030A0"/>
                </a:solidFill>
              </a:rPr>
              <a:t>createEditedStudent</a:t>
            </a:r>
            <a:r>
              <a:rPr lang="en-SG" dirty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18BA78-B79D-4497-BD9A-7B13A96B29D9}"/>
              </a:ext>
            </a:extLst>
          </p:cNvPr>
          <p:cNvCxnSpPr>
            <a:cxnSpLocks/>
          </p:cNvCxnSpPr>
          <p:nvPr/>
        </p:nvCxnSpPr>
        <p:spPr>
          <a:xfrm>
            <a:off x="655840" y="5417930"/>
            <a:ext cx="10956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9F6BD7-E469-4B7D-82F2-747B70EAD368}"/>
              </a:ext>
            </a:extLst>
          </p:cNvPr>
          <p:cNvSpPr/>
          <p:nvPr/>
        </p:nvSpPr>
        <p:spPr>
          <a:xfrm>
            <a:off x="1826428" y="3607482"/>
            <a:ext cx="128491" cy="1666314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1461BF1-8B98-4BF7-BE44-E429C874E5C6}"/>
              </a:ext>
            </a:extLst>
          </p:cNvPr>
          <p:cNvCxnSpPr>
            <a:cxnSpLocks/>
          </p:cNvCxnSpPr>
          <p:nvPr/>
        </p:nvCxnSpPr>
        <p:spPr>
          <a:xfrm>
            <a:off x="1828162" y="3503286"/>
            <a:ext cx="139923" cy="112720"/>
          </a:xfrm>
          <a:prstGeom prst="bentConnector3">
            <a:avLst>
              <a:gd name="adj1" fmla="val 20203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90D3FBA-4208-4999-9D94-82E6CCB9822C}"/>
              </a:ext>
            </a:extLst>
          </p:cNvPr>
          <p:cNvSpPr txBox="1"/>
          <p:nvPr/>
        </p:nvSpPr>
        <p:spPr>
          <a:xfrm>
            <a:off x="2123586" y="3288358"/>
            <a:ext cx="25004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executeUndoableCommand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12" name="Rectangle 62">
            <a:extLst>
              <a:ext uri="{FF2B5EF4-FFF2-40B4-BE49-F238E27FC236}">
                <a16:creationId xmlns:a16="http://schemas.microsoft.com/office/drawing/2014/main" id="{47A0B892-F876-42F3-B240-29BD3B207D0D}"/>
              </a:ext>
            </a:extLst>
          </p:cNvPr>
          <p:cNvSpPr/>
          <p:nvPr/>
        </p:nvSpPr>
        <p:spPr>
          <a:xfrm>
            <a:off x="4780804" y="1277690"/>
            <a:ext cx="162580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75A917A-8122-41FB-BEAA-80B91A265EF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593706" y="1739228"/>
            <a:ext cx="11345" cy="37852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8D59D23-EB61-47A3-8507-7F09BB092B34}"/>
              </a:ext>
            </a:extLst>
          </p:cNvPr>
          <p:cNvSpPr/>
          <p:nvPr/>
        </p:nvSpPr>
        <p:spPr>
          <a:xfrm>
            <a:off x="5541475" y="3870253"/>
            <a:ext cx="127153" cy="139705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ABC0E5-C8B8-4E70-953F-62003EC5F183}"/>
              </a:ext>
            </a:extLst>
          </p:cNvPr>
          <p:cNvCxnSpPr>
            <a:cxnSpLocks/>
          </p:cNvCxnSpPr>
          <p:nvPr/>
        </p:nvCxnSpPr>
        <p:spPr>
          <a:xfrm>
            <a:off x="1837368" y="3885403"/>
            <a:ext cx="370211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C5602EE-CC8E-4729-B7AF-ED2CAF929914}"/>
              </a:ext>
            </a:extLst>
          </p:cNvPr>
          <p:cNvSpPr txBox="1"/>
          <p:nvPr/>
        </p:nvSpPr>
        <p:spPr>
          <a:xfrm>
            <a:off x="2919068" y="3618550"/>
            <a:ext cx="1705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/>
              <a:t>updateProfilePicture</a:t>
            </a:r>
            <a:r>
              <a:rPr lang="en-US" dirty="0"/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7048561-C115-4494-A389-0A647BBDB8BB}"/>
              </a:ext>
            </a:extLst>
          </p:cNvPr>
          <p:cNvCxnSpPr>
            <a:cxnSpLocks/>
          </p:cNvCxnSpPr>
          <p:nvPr/>
        </p:nvCxnSpPr>
        <p:spPr>
          <a:xfrm>
            <a:off x="1955699" y="5219627"/>
            <a:ext cx="3637227" cy="5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47A49E2-B465-48E4-9E89-4963A3E7E1DE}"/>
              </a:ext>
            </a:extLst>
          </p:cNvPr>
          <p:cNvCxnSpPr>
            <a:cxnSpLocks/>
          </p:cNvCxnSpPr>
          <p:nvPr/>
        </p:nvCxnSpPr>
        <p:spPr>
          <a:xfrm>
            <a:off x="731897" y="1983441"/>
            <a:ext cx="94306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129A16-0406-4B34-9F42-6919F0DF8066}"/>
              </a:ext>
            </a:extLst>
          </p:cNvPr>
          <p:cNvSpPr/>
          <p:nvPr/>
        </p:nvSpPr>
        <p:spPr>
          <a:xfrm>
            <a:off x="1948437" y="3107620"/>
            <a:ext cx="157046" cy="286887"/>
          </a:xfrm>
          <a:prstGeom prst="rect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3DC970-B710-4EE6-A1A0-6A3F83B4826D}"/>
              </a:ext>
            </a:extLst>
          </p:cNvPr>
          <p:cNvCxnSpPr>
            <a:cxnSpLocks/>
          </p:cNvCxnSpPr>
          <p:nvPr/>
        </p:nvCxnSpPr>
        <p:spPr>
          <a:xfrm>
            <a:off x="1967804" y="2999188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1AA4908-9DEF-42A5-8645-726834568B5D}"/>
              </a:ext>
            </a:extLst>
          </p:cNvPr>
          <p:cNvSpPr txBox="1"/>
          <p:nvPr/>
        </p:nvSpPr>
        <p:spPr>
          <a:xfrm>
            <a:off x="2280959" y="2922986"/>
            <a:ext cx="1957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>
                <a:solidFill>
                  <a:srgbClr val="7030A0"/>
                </a:solidFill>
              </a:rPr>
              <a:t>createFinalEditedStudent</a:t>
            </a:r>
            <a:r>
              <a:rPr lang="en-SG" dirty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AFD5014-804A-4481-B4BD-12287B868CC7}"/>
              </a:ext>
            </a:extLst>
          </p:cNvPr>
          <p:cNvSpPr/>
          <p:nvPr/>
        </p:nvSpPr>
        <p:spPr>
          <a:xfrm>
            <a:off x="5608973" y="4007950"/>
            <a:ext cx="112798" cy="27347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9AD826-3FCC-4BAE-AB74-DE7E7B8E6F11}"/>
              </a:ext>
            </a:extLst>
          </p:cNvPr>
          <p:cNvCxnSpPr>
            <a:cxnSpLocks/>
          </p:cNvCxnSpPr>
          <p:nvPr/>
        </p:nvCxnSpPr>
        <p:spPr>
          <a:xfrm>
            <a:off x="5583841" y="3941421"/>
            <a:ext cx="139923" cy="112720"/>
          </a:xfrm>
          <a:prstGeom prst="bentConnector3">
            <a:avLst>
              <a:gd name="adj1" fmla="val 21261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B80166D-659C-4460-AA84-B0F8B3B8CE87}"/>
              </a:ext>
            </a:extLst>
          </p:cNvPr>
          <p:cNvSpPr txBox="1"/>
          <p:nvPr/>
        </p:nvSpPr>
        <p:spPr>
          <a:xfrm>
            <a:off x="5896996" y="3865219"/>
            <a:ext cx="19576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dirty="0" err="1"/>
              <a:t>updateStudent</a:t>
            </a:r>
            <a:r>
              <a:rPr lang="en-SG" dirty="0"/>
              <a:t>()</a:t>
            </a:r>
            <a:endParaRPr lang="en-US" dirty="0"/>
          </a:p>
        </p:txBody>
      </p:sp>
      <p:sp>
        <p:nvSpPr>
          <p:cNvPr id="149" name="Rectangle 8">
            <a:extLst>
              <a:ext uri="{FF2B5EF4-FFF2-40B4-BE49-F238E27FC236}">
                <a16:creationId xmlns:a16="http://schemas.microsoft.com/office/drawing/2014/main" id="{153BA0B4-D03B-47B7-81AD-6CDB37897D72}"/>
              </a:ext>
            </a:extLst>
          </p:cNvPr>
          <p:cNvSpPr/>
          <p:nvPr/>
        </p:nvSpPr>
        <p:spPr>
          <a:xfrm>
            <a:off x="10466563" y="1286484"/>
            <a:ext cx="1625804" cy="4615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StorageManager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6D3D9F6-0C66-4031-8B2E-92535A9DD25F}"/>
              </a:ext>
            </a:extLst>
          </p:cNvPr>
          <p:cNvSpPr/>
          <p:nvPr/>
        </p:nvSpPr>
        <p:spPr>
          <a:xfrm>
            <a:off x="7774558" y="1277690"/>
            <a:ext cx="1382807" cy="461537"/>
          </a:xfrm>
          <a:prstGeom prst="rect">
            <a:avLst/>
          </a:prstGeom>
          <a:solidFill>
            <a:srgbClr val="4BACC6">
              <a:lumMod val="75000"/>
            </a:srgbClr>
          </a:solidFill>
          <a:ln w="1905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EventsCenter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DF3655B-5E7C-41CD-894A-8A2EBC9FBEB8}"/>
              </a:ext>
            </a:extLst>
          </p:cNvPr>
          <p:cNvSpPr/>
          <p:nvPr/>
        </p:nvSpPr>
        <p:spPr>
          <a:xfrm>
            <a:off x="8406919" y="4382994"/>
            <a:ext cx="182522" cy="735780"/>
          </a:xfrm>
          <a:prstGeom prst="rect">
            <a:avLst/>
          </a:prstGeom>
          <a:solidFill>
            <a:srgbClr val="4BACC6">
              <a:lumMod val="75000"/>
            </a:srgbClr>
          </a:solidFill>
          <a:ln w="9525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1164A27-B4C0-486A-AB51-03B61C88137C}"/>
              </a:ext>
            </a:extLst>
          </p:cNvPr>
          <p:cNvCxnSpPr>
            <a:cxnSpLocks/>
          </p:cNvCxnSpPr>
          <p:nvPr/>
        </p:nvCxnSpPr>
        <p:spPr>
          <a:xfrm flipV="1">
            <a:off x="5696638" y="4414327"/>
            <a:ext cx="27007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1A1CEED-495F-45B6-BF3D-B50AFB33B6E9}"/>
              </a:ext>
            </a:extLst>
          </p:cNvPr>
          <p:cNvSpPr txBox="1"/>
          <p:nvPr/>
        </p:nvSpPr>
        <p:spPr>
          <a:xfrm>
            <a:off x="5749781" y="4141065"/>
            <a:ext cx="26476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post(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ProfilePictureChangedEvent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E8EAA79-CE7F-43C4-8E59-AE295C4E2E2F}"/>
              </a:ext>
            </a:extLst>
          </p:cNvPr>
          <p:cNvCxnSpPr>
            <a:cxnSpLocks/>
          </p:cNvCxnSpPr>
          <p:nvPr/>
        </p:nvCxnSpPr>
        <p:spPr>
          <a:xfrm flipV="1">
            <a:off x="8564935" y="4565664"/>
            <a:ext cx="2642296" cy="4256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72701BB-1910-47A9-8FDE-9A41684D29D3}"/>
              </a:ext>
            </a:extLst>
          </p:cNvPr>
          <p:cNvSpPr/>
          <p:nvPr/>
        </p:nvSpPr>
        <p:spPr>
          <a:xfrm>
            <a:off x="11207231" y="4534330"/>
            <a:ext cx="120866" cy="337721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7D2B038-B609-4D53-940F-900C51EB4AF7}"/>
              </a:ext>
            </a:extLst>
          </p:cNvPr>
          <p:cNvGrpSpPr/>
          <p:nvPr/>
        </p:nvGrpSpPr>
        <p:grpSpPr>
          <a:xfrm flipH="1">
            <a:off x="11295474" y="4534331"/>
            <a:ext cx="217349" cy="270072"/>
            <a:chOff x="1028134" y="5612032"/>
            <a:chExt cx="217349" cy="270072"/>
          </a:xfrm>
        </p:grpSpPr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85DEAED9-2143-4BF9-AA44-60876186E84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noFill/>
            <a:ln w="19050" cap="flat" cmpd="sng" algn="ctr">
              <a:solidFill>
                <a:srgbClr val="F79646">
                  <a:lumMod val="75000"/>
                </a:srgbClr>
              </a:solidFill>
              <a:prstDash val="solid"/>
              <a:headEnd type="arrow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7921705-8FCE-4ED9-B26A-C1A5977563C3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89A487B-E321-45F4-A7DA-53A57D8C812F}"/>
              </a:ext>
            </a:extLst>
          </p:cNvPr>
          <p:cNvSpPr txBox="1"/>
          <p:nvPr/>
        </p:nvSpPr>
        <p:spPr>
          <a:xfrm>
            <a:off x="11393554" y="4266035"/>
            <a:ext cx="16208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saveProfilePicture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8A78F-07B8-490F-B308-A2050A981742}"/>
              </a:ext>
            </a:extLst>
          </p:cNvPr>
          <p:cNvSpPr txBox="1"/>
          <p:nvPr/>
        </p:nvSpPr>
        <p:spPr>
          <a:xfrm>
            <a:off x="8621161" y="4154251"/>
            <a:ext cx="26583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handleprofilePictureChangedEvent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C161960-EAB4-432E-8372-4DECEDE1852B}"/>
              </a:ext>
            </a:extLst>
          </p:cNvPr>
          <p:cNvSpPr txBox="1"/>
          <p:nvPr/>
        </p:nvSpPr>
        <p:spPr>
          <a:xfrm>
            <a:off x="1015924" y="515959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5EF7CFB-4688-4110-9C55-EAEFF14DB0B0}"/>
              </a:ext>
            </a:extLst>
          </p:cNvPr>
          <p:cNvSpPr txBox="1"/>
          <p:nvPr/>
        </p:nvSpPr>
        <p:spPr>
          <a:xfrm>
            <a:off x="3238309" y="4947250"/>
            <a:ext cx="4549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result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E9A9076-F109-4E6C-A220-F9284D9D991C}"/>
              </a:ext>
            </a:extLst>
          </p:cNvPr>
          <p:cNvCxnSpPr>
            <a:cxnSpLocks/>
          </p:cNvCxnSpPr>
          <p:nvPr/>
        </p:nvCxnSpPr>
        <p:spPr>
          <a:xfrm flipH="1">
            <a:off x="5636023" y="5118774"/>
            <a:ext cx="2760969" cy="0"/>
          </a:xfrm>
          <a:prstGeom prst="straightConnector1">
            <a:avLst/>
          </a:prstGeom>
          <a:noFill/>
          <a:ln w="19050" cap="flat" cmpd="sng" algn="ctr">
            <a:solidFill>
              <a:srgbClr val="4BACC6">
                <a:lumMod val="75000"/>
              </a:srgbClr>
            </a:solidFill>
            <a:prstDash val="sysDash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568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Samuel Loh Jie Wei</cp:lastModifiedBy>
  <cp:revision>6</cp:revision>
  <dcterms:created xsi:type="dcterms:W3CDTF">2018-04-13T17:36:11Z</dcterms:created>
  <dcterms:modified xsi:type="dcterms:W3CDTF">2018-04-13T18:15:12Z</dcterms:modified>
</cp:coreProperties>
</file>