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648" y="-14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143000"/>
            <a:ext cx="8686800" cy="50206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28674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26693" y="2781032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3452801" y="328303"/>
            <a:ext cx="362817" cy="4436989"/>
          </a:xfrm>
          <a:prstGeom prst="bentConnector3">
            <a:avLst>
              <a:gd name="adj1" fmla="val -26170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8932" y="2773547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28224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03554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5026" y="29101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29101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29488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4425" y="243670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43615" y="260479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07567" y="25181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71952" y="27175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69238" y="24832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05286" y="2569963"/>
            <a:ext cx="266666" cy="3209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62263" y="21507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</p:cNvCxnSpPr>
          <p:nvPr/>
        </p:nvCxnSpPr>
        <p:spPr>
          <a:xfrm flipV="1">
            <a:off x="3405286" y="2326827"/>
            <a:ext cx="261875" cy="2431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27282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28162" y="28141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064210" y="290080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521040" y="167947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106601" y="1936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346585" y="173089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97332" y="1258914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26882" y="28183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6584911" y="1497026"/>
            <a:ext cx="40764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97332" y="1581892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62930" y="1724784"/>
            <a:ext cx="434402" cy="11802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97332" y="190487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462930" y="2047762"/>
            <a:ext cx="434402" cy="8572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97331" y="2227847"/>
            <a:ext cx="1478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 rot="16200000" flipH="1">
            <a:off x="6457825" y="1931233"/>
            <a:ext cx="661810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497184" y="2322643"/>
            <a:ext cx="228042" cy="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75916" y="203313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45238" y="167661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524686" y="16784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42335" y="483198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230440" y="3993465"/>
            <a:ext cx="146941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endCxn id="57" idx="3"/>
          </p:cNvCxnSpPr>
          <p:nvPr/>
        </p:nvCxnSpPr>
        <p:spPr>
          <a:xfrm rot="10800000">
            <a:off x="4819232" y="2324090"/>
            <a:ext cx="837114" cy="404117"/>
          </a:xfrm>
          <a:prstGeom prst="bentConnector3">
            <a:avLst>
              <a:gd name="adj1" fmla="val -82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09907" y="20613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9907" y="2929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74696" y="23655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8107" y="16490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2968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72858" y="23593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05" y="30950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52705" y="30803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96C39E02-A88C-4ED4-B2E2-9D70DE086394}"/>
              </a:ext>
            </a:extLst>
          </p:cNvPr>
          <p:cNvSpPr/>
          <p:nvPr/>
        </p:nvSpPr>
        <p:spPr>
          <a:xfrm>
            <a:off x="6897332" y="2548918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ProgrammingLanguage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9D6459B-69E6-446D-92DF-2B0B8A219F2D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504666" y="2299144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C22129F-1DEA-44E8-820A-5E164B665C73}"/>
              </a:ext>
            </a:extLst>
          </p:cNvPr>
          <p:cNvSpPr/>
          <p:nvPr/>
        </p:nvSpPr>
        <p:spPr>
          <a:xfrm>
            <a:off x="6897332" y="286998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0D09509-3CE6-4C06-AFE2-63D039FD821B}"/>
              </a:ext>
            </a:extLst>
          </p:cNvPr>
          <p:cNvSpPr/>
          <p:nvPr/>
        </p:nvSpPr>
        <p:spPr>
          <a:xfrm>
            <a:off x="6897331" y="319106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Dashboard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A31C349-17B8-4F66-9927-A39767848FB0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570877" y="2686426"/>
            <a:ext cx="435708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AC8CB430-A358-491F-8A67-D48F74BACC70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6562379" y="2999000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8AC14270-DE5F-4C7B-81FE-3082CB0808EB}"/>
              </a:ext>
            </a:extLst>
          </p:cNvPr>
          <p:cNvSpPr/>
          <p:nvPr/>
        </p:nvSpPr>
        <p:spPr>
          <a:xfrm>
            <a:off x="2066540" y="3321788"/>
            <a:ext cx="11071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895DC183-2B50-46BA-9E9A-346D4B8CE842}"/>
              </a:ext>
            </a:extLst>
          </p:cNvPr>
          <p:cNvSpPr/>
          <p:nvPr/>
        </p:nvSpPr>
        <p:spPr>
          <a:xfrm>
            <a:off x="5151684" y="4088305"/>
            <a:ext cx="13716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UniqueKey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78">
            <a:extLst>
              <a:ext uri="{FF2B5EF4-FFF2-40B4-BE49-F238E27FC236}">
                <a16:creationId xmlns:a16="http://schemas.microsoft.com/office/drawing/2014/main" id="{5C92D93A-CEF1-4C3F-BC75-93639BD03B86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 rot="5400000">
            <a:off x="5542903" y="3286302"/>
            <a:ext cx="1096584" cy="5074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CBEAB1BF-82F4-4BE0-960E-A27ECB39DF1E}"/>
              </a:ext>
            </a:extLst>
          </p:cNvPr>
          <p:cNvSpPr/>
          <p:nvPr/>
        </p:nvSpPr>
        <p:spPr>
          <a:xfrm>
            <a:off x="3662263" y="331560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LessonList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FF7C894-E177-4B2A-8544-5A16049D5806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>
            <a:off x="1836590" y="3492743"/>
            <a:ext cx="229950" cy="242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B1DD5BB4-4202-40DD-95C2-862E25664152}"/>
              </a:ext>
            </a:extLst>
          </p:cNvPr>
          <p:cNvSpPr/>
          <p:nvPr/>
        </p:nvSpPr>
        <p:spPr>
          <a:xfrm>
            <a:off x="1600542" y="34060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F85F4C-1FA1-44A5-9437-ADDCA765438A}"/>
              </a:ext>
            </a:extLst>
          </p:cNvPr>
          <p:cNvSpPr txBox="1"/>
          <p:nvPr/>
        </p:nvSpPr>
        <p:spPr>
          <a:xfrm>
            <a:off x="1836590" y="35522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3E0268B5-5450-46EE-8AB2-16A1F796D986}"/>
              </a:ext>
            </a:extLst>
          </p:cNvPr>
          <p:cNvSpPr/>
          <p:nvPr/>
        </p:nvSpPr>
        <p:spPr>
          <a:xfrm>
            <a:off x="3197477" y="34022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C29F22F-0323-4F71-BF4E-9038ADADAF92}"/>
              </a:ext>
            </a:extLst>
          </p:cNvPr>
          <p:cNvCxnSpPr>
            <a:cxnSpLocks/>
            <a:stCxn id="125" idx="3"/>
            <a:endCxn id="111" idx="1"/>
          </p:cNvCxnSpPr>
          <p:nvPr/>
        </p:nvCxnSpPr>
        <p:spPr>
          <a:xfrm>
            <a:off x="3433525" y="3488983"/>
            <a:ext cx="22873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2A90528-7BAD-4D77-A674-2C6CD3220E35}"/>
              </a:ext>
            </a:extLst>
          </p:cNvPr>
          <p:cNvSpPr/>
          <p:nvPr/>
        </p:nvSpPr>
        <p:spPr>
          <a:xfrm>
            <a:off x="4685212" y="441579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Lesson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AACCDA48-25E9-4708-9D2C-1AA1C71E7721}"/>
              </a:ext>
            </a:extLst>
          </p:cNvPr>
          <p:cNvSpPr/>
          <p:nvPr/>
        </p:nvSpPr>
        <p:spPr>
          <a:xfrm>
            <a:off x="5649420" y="4825630"/>
            <a:ext cx="1470060" cy="2160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id="{72B7D052-5404-4A07-BFD0-7CEC751435C3}"/>
              </a:ext>
            </a:extLst>
          </p:cNvPr>
          <p:cNvSpPr/>
          <p:nvPr/>
        </p:nvSpPr>
        <p:spPr>
          <a:xfrm>
            <a:off x="5649421" y="5111413"/>
            <a:ext cx="1470059" cy="2339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67E624F4-46E6-48A2-B37B-2C18EC887BF2}"/>
              </a:ext>
            </a:extLst>
          </p:cNvPr>
          <p:cNvSpPr/>
          <p:nvPr/>
        </p:nvSpPr>
        <p:spPr>
          <a:xfrm>
            <a:off x="4824857" y="33983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63">
            <a:extLst>
              <a:ext uri="{FF2B5EF4-FFF2-40B4-BE49-F238E27FC236}">
                <a16:creationId xmlns:a16="http://schemas.microsoft.com/office/drawing/2014/main" id="{8B21A111-2703-4D4E-AEA4-B7E0F3576FE2}"/>
              </a:ext>
            </a:extLst>
          </p:cNvPr>
          <p:cNvCxnSpPr>
            <a:cxnSpLocks/>
            <a:stCxn id="143" idx="3"/>
            <a:endCxn id="127" idx="0"/>
          </p:cNvCxnSpPr>
          <p:nvPr/>
        </p:nvCxnSpPr>
        <p:spPr>
          <a:xfrm flipH="1">
            <a:off x="5039305" y="3485087"/>
            <a:ext cx="21600" cy="930710"/>
          </a:xfrm>
          <a:prstGeom prst="bentConnector4">
            <a:avLst>
              <a:gd name="adj1" fmla="val -1058333"/>
              <a:gd name="adj2" fmla="val 546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ACD0D3B-49B5-4AE0-9FF0-9204B22F5A2D}"/>
              </a:ext>
            </a:extLst>
          </p:cNvPr>
          <p:cNvSpPr txBox="1"/>
          <p:nvPr/>
        </p:nvSpPr>
        <p:spPr>
          <a:xfrm>
            <a:off x="5183477" y="40681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26572E31-CB95-4380-9DE6-0A25D3F82ADC}"/>
              </a:ext>
            </a:extLst>
          </p:cNvPr>
          <p:cNvSpPr/>
          <p:nvPr/>
        </p:nvSpPr>
        <p:spPr>
          <a:xfrm>
            <a:off x="5417326" y="45024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932578D4-153A-4C5E-A805-067C842CBFAB}"/>
              </a:ext>
            </a:extLst>
          </p:cNvPr>
          <p:cNvCxnSpPr>
            <a:cxnSpLocks/>
            <a:stCxn id="147" idx="0"/>
            <a:endCxn id="104" idx="2"/>
          </p:cNvCxnSpPr>
          <p:nvPr/>
        </p:nvCxnSpPr>
        <p:spPr>
          <a:xfrm rot="5400000" flipH="1" flipV="1">
            <a:off x="5622218" y="4287221"/>
            <a:ext cx="128399" cy="3021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E837BC7B-4B05-4454-981C-A83D0885D7CA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5411907" y="4933642"/>
            <a:ext cx="237513" cy="12700"/>
          </a:xfrm>
          <a:prstGeom prst="bentConnector3">
            <a:avLst>
              <a:gd name="adj1" fmla="val 12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0F6D4DBE-EF20-4AC9-888E-D9C2F1FA21B7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 flipH="1">
            <a:off x="5649421" y="4589177"/>
            <a:ext cx="3953" cy="639189"/>
          </a:xfrm>
          <a:prstGeom prst="bentConnector5">
            <a:avLst>
              <a:gd name="adj1" fmla="val -5782950"/>
              <a:gd name="adj2" fmla="val 33327"/>
              <a:gd name="adj3" fmla="val 58829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045183-3621-4CE4-B157-8BFB5A38B722}"/>
              </a:ext>
            </a:extLst>
          </p:cNvPr>
          <p:cNvSpPr txBox="1"/>
          <p:nvPr/>
        </p:nvSpPr>
        <p:spPr>
          <a:xfrm>
            <a:off x="4941947" y="4754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DDFC096-731B-45F6-AC76-940F37D7D8F9}"/>
              </a:ext>
            </a:extLst>
          </p:cNvPr>
          <p:cNvSpPr/>
          <p:nvPr/>
        </p:nvSpPr>
        <p:spPr>
          <a:xfrm>
            <a:off x="6913378" y="3818381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MiscellaneousInfo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AB19D800-0B41-4F44-9AE9-E545E2B498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1362" y="3266525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631A63C6-2D86-4146-A560-947542B541C6}"/>
              </a:ext>
            </a:extLst>
          </p:cNvPr>
          <p:cNvSpPr/>
          <p:nvPr/>
        </p:nvSpPr>
        <p:spPr>
          <a:xfrm>
            <a:off x="7826786" y="4283467"/>
            <a:ext cx="1087832" cy="2763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Allergies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F4BDD891-322A-44E4-83E4-5AF70CDB8C64}"/>
              </a:ext>
            </a:extLst>
          </p:cNvPr>
          <p:cNvSpPr/>
          <p:nvPr/>
        </p:nvSpPr>
        <p:spPr>
          <a:xfrm>
            <a:off x="8383905" y="38948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818F642C-0654-4BEC-AFBE-D61C02466B97}"/>
              </a:ext>
            </a:extLst>
          </p:cNvPr>
          <p:cNvSpPr/>
          <p:nvPr/>
        </p:nvSpPr>
        <p:spPr>
          <a:xfrm>
            <a:off x="7829222" y="4631921"/>
            <a:ext cx="1093867" cy="2782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NextOfKinName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87C7C466-D5DB-4D71-A09B-14F25700291E}"/>
              </a:ext>
            </a:extLst>
          </p:cNvPr>
          <p:cNvSpPr/>
          <p:nvPr/>
        </p:nvSpPr>
        <p:spPr>
          <a:xfrm>
            <a:off x="7826786" y="4994886"/>
            <a:ext cx="1093867" cy="2763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NextOfKinPhone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46AC95C1-ED27-4993-BEDA-BC9C50C73519}"/>
              </a:ext>
            </a:extLst>
          </p:cNvPr>
          <p:cNvSpPr/>
          <p:nvPr/>
        </p:nvSpPr>
        <p:spPr>
          <a:xfrm>
            <a:off x="7814841" y="5311663"/>
            <a:ext cx="11082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65E7948A-1BF9-4A24-A369-30066313A6EC}"/>
              </a:ext>
            </a:extLst>
          </p:cNvPr>
          <p:cNvCxnSpPr>
            <a:cxnSpLocks/>
            <a:endCxn id="91" idx="1"/>
          </p:cNvCxnSpPr>
          <p:nvPr/>
        </p:nvCxnSpPr>
        <p:spPr>
          <a:xfrm flipH="1">
            <a:off x="7826786" y="3981488"/>
            <a:ext cx="764113" cy="440156"/>
          </a:xfrm>
          <a:prstGeom prst="bentConnector5">
            <a:avLst>
              <a:gd name="adj1" fmla="val -29917"/>
              <a:gd name="adj2" fmla="val 44151"/>
              <a:gd name="adj3" fmla="val 1299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32191219-1404-432E-A34E-745F4825EA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4133" y="4443228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85">
            <a:extLst>
              <a:ext uri="{FF2B5EF4-FFF2-40B4-BE49-F238E27FC236}">
                <a16:creationId xmlns:a16="http://schemas.microsoft.com/office/drawing/2014/main" id="{2245C61B-29E1-4868-A365-BFEC907D19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4133" y="4785818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85">
            <a:extLst>
              <a:ext uri="{FF2B5EF4-FFF2-40B4-BE49-F238E27FC236}">
                <a16:creationId xmlns:a16="http://schemas.microsoft.com/office/drawing/2014/main" id="{5D0A9053-2EE0-433B-8085-7C551F4099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4133" y="5120082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8">
            <a:extLst>
              <a:ext uri="{FF2B5EF4-FFF2-40B4-BE49-F238E27FC236}">
                <a16:creationId xmlns:a16="http://schemas.microsoft.com/office/drawing/2014/main" id="{35FD07B1-68C0-434B-B2AA-4569E01649DC}"/>
              </a:ext>
            </a:extLst>
          </p:cNvPr>
          <p:cNvSpPr/>
          <p:nvPr/>
        </p:nvSpPr>
        <p:spPr>
          <a:xfrm>
            <a:off x="5658199" y="5396386"/>
            <a:ext cx="1461282" cy="2160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5" name="Elbow Connector 85">
            <a:extLst>
              <a:ext uri="{FF2B5EF4-FFF2-40B4-BE49-F238E27FC236}">
                <a16:creationId xmlns:a16="http://schemas.microsoft.com/office/drawing/2014/main" id="{BCED55EE-4B83-4F53-BE2E-6C99B83FFD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3295" y="5147843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634604D-7CF5-406B-BC3C-370B0B958570}"/>
              </a:ext>
            </a:extLst>
          </p:cNvPr>
          <p:cNvSpPr txBox="1"/>
          <p:nvPr/>
        </p:nvSpPr>
        <p:spPr>
          <a:xfrm>
            <a:off x="6756691" y="39347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CDEE74DE-0813-4E88-85BE-237B438DDAD5}"/>
              </a:ext>
            </a:extLst>
          </p:cNvPr>
          <p:cNvSpPr/>
          <p:nvPr/>
        </p:nvSpPr>
        <p:spPr>
          <a:xfrm>
            <a:off x="6901485" y="3497562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ProfilePicturePath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F0E875D8-27BE-4541-9D6E-3FB9DC479D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1363" y="3605713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52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Samuel Loh Jie Wei</cp:lastModifiedBy>
  <cp:revision>74</cp:revision>
  <dcterms:created xsi:type="dcterms:W3CDTF">2016-07-22T14:33:02Z</dcterms:created>
  <dcterms:modified xsi:type="dcterms:W3CDTF">2018-04-12T13:33:49Z</dcterms:modified>
</cp:coreProperties>
</file>