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  <a:srgbClr val="0347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2E035-43FA-40EE-9684-D807DA80AC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262A5B-83A0-43C6-9D8D-621CF5D71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0DBDF-1A07-498B-9692-5233013FA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6E71-5513-4BDB-A220-6A6E3E2D8520}" type="datetimeFigureOut">
              <a:rPr lang="en-SG" smtClean="0"/>
              <a:t>15/4/2018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87853-5DE7-4E04-9ADD-1253206F9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313B-86FC-4D79-9A2E-CB2F68701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471BB-76D6-4271-8927-6D4C86AA64E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0861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B916B-69F4-4C16-94EA-1478077DF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0FE877-65BA-4F09-ADF7-C723E22D62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A4E0A-2C4B-4882-A1F6-53E294478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6E71-5513-4BDB-A220-6A6E3E2D8520}" type="datetimeFigureOut">
              <a:rPr lang="en-SG" smtClean="0"/>
              <a:t>15/4/2018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A866-DAE2-49B9-B35B-9B199DEFF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FDAA3-E032-4F65-A875-B48105761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471BB-76D6-4271-8927-6D4C86AA64E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47196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8BA794-7E5A-4DB8-8475-A5177275A4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6D4272-958A-4A62-9C1E-97CF66ED83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2F801-3CE6-402E-A110-E563F7DB1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6E71-5513-4BDB-A220-6A6E3E2D8520}" type="datetimeFigureOut">
              <a:rPr lang="en-SG" smtClean="0"/>
              <a:t>15/4/2018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FAEB8-4323-47E6-9C2B-0CC158EAC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F144DD-7AC5-4C05-B600-5181D7329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471BB-76D6-4271-8927-6D4C86AA64E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97991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DB207-2607-4834-BEDE-6E1A42DE8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4A8AC-0F9E-4C4D-8212-72F4CA033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E233B-0E42-4505-B79F-F12766BFE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6E71-5513-4BDB-A220-6A6E3E2D8520}" type="datetimeFigureOut">
              <a:rPr lang="en-SG" smtClean="0"/>
              <a:t>15/4/2018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B58D87-D24E-4162-8969-0F5D00BBE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B9E62-2D2A-491E-961A-B909CF875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471BB-76D6-4271-8927-6D4C86AA64E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9276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4B516-E320-4BD6-8AFA-173A43363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E791B-89D3-4C8B-8649-566E23777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F715C-E139-417D-B9ED-4084C17B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6E71-5513-4BDB-A220-6A6E3E2D8520}" type="datetimeFigureOut">
              <a:rPr lang="en-SG" smtClean="0"/>
              <a:t>15/4/2018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01584-E15E-4F4D-A9BC-E545F4F91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8C701B-E38A-4BD7-AB06-67FD91844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471BB-76D6-4271-8927-6D4C86AA64E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99313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6F00-7DFE-4AC1-9F71-9E265DABD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3BF8B-5172-418B-80DF-13C399DC21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D56F16-E0CF-4ECD-9BB1-FF78E51D5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ED52F2-CB81-445C-AC64-0E2BCC9B5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6E71-5513-4BDB-A220-6A6E3E2D8520}" type="datetimeFigureOut">
              <a:rPr lang="en-SG" smtClean="0"/>
              <a:t>15/4/2018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6930C8-6658-4E90-9EBF-537B6DC99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4D145F-347D-4224-B42B-36DF22E5D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471BB-76D6-4271-8927-6D4C86AA64E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57475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41810-FF0D-4440-9D06-11D9AADCF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4F89C3-CE6E-498E-8014-A45FBED321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A4A9E9-F644-46DE-A61D-97E3ECFB94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8C844D-3FB6-4B99-B299-880BCFA968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7520DD-2648-4A96-8CAE-8A3F9CCBE1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F709DE-FA64-4465-97C2-8E57E2C98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6E71-5513-4BDB-A220-6A6E3E2D8520}" type="datetimeFigureOut">
              <a:rPr lang="en-SG" smtClean="0"/>
              <a:t>15/4/2018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82E12B-1DAC-4C03-9256-61E66DD83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03AEFF-1EEB-4176-9CB0-38182064E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471BB-76D6-4271-8927-6D4C86AA64E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9982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62F5D-21FA-47E9-A171-544C38990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9BD7C4-C2C1-44A7-BB19-18E54823E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6E71-5513-4BDB-A220-6A6E3E2D8520}" type="datetimeFigureOut">
              <a:rPr lang="en-SG" smtClean="0"/>
              <a:t>15/4/2018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938F93-3520-4FFB-9B11-931179708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BDE2C1-8059-4CC8-93B4-6ED590623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471BB-76D6-4271-8927-6D4C86AA64E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24832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F02088-F199-4F30-A0B2-B286955A6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6E71-5513-4BDB-A220-6A6E3E2D8520}" type="datetimeFigureOut">
              <a:rPr lang="en-SG" smtClean="0"/>
              <a:t>15/4/2018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6B2340-010C-48B0-A297-3F115259C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C98ADB-590D-4ACA-9163-B416020CF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471BB-76D6-4271-8927-6D4C86AA64E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49670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CD55F-BCDE-4433-B703-59301E2A0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0A9D8-80A0-41FF-9C55-E5800757D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164E9A-0212-49D9-A702-4CDC7D0C1B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857CDF-9395-415C-8C69-5F618EAC8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6E71-5513-4BDB-A220-6A6E3E2D8520}" type="datetimeFigureOut">
              <a:rPr lang="en-SG" smtClean="0"/>
              <a:t>15/4/2018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605FFA-1A7F-4BFB-B1C0-6E6627475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B84250-FCA5-4933-8D66-F73065691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471BB-76D6-4271-8927-6D4C86AA64E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97563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65F2A-8FD1-4D84-9D7D-CFD1EFCF5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2DE303-CD12-46AD-83EC-819AB93B37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108F07-E371-4790-A9D2-FB3184AEA5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7165E3-2FF2-4743-9570-27F2B7EC1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6E71-5513-4BDB-A220-6A6E3E2D8520}" type="datetimeFigureOut">
              <a:rPr lang="en-SG" smtClean="0"/>
              <a:t>15/4/2018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7FC6BC-8A4E-40BD-8995-A355FD7B6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C7B7CC-83AA-4AF7-93FB-C7B50F79C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471BB-76D6-4271-8927-6D4C86AA64E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76825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FA9677-38A9-4A9B-98B9-95735D6B6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92B8B3-05C4-4820-A277-FE96F5122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F3E499-567C-421E-91DA-D551F75FE9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B6E71-5513-4BDB-A220-6A6E3E2D8520}" type="datetimeFigureOut">
              <a:rPr lang="en-SG" smtClean="0"/>
              <a:t>15/4/2018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DDD23-8783-45F8-B841-2D0073ADE6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30E21-F722-4F00-ABCE-18A752835E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471BB-76D6-4271-8927-6D4C86AA64E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02668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166FAAC-77DF-44C3-97EC-DCA74D60078D}"/>
              </a:ext>
            </a:extLst>
          </p:cNvPr>
          <p:cNvSpPr/>
          <p:nvPr/>
        </p:nvSpPr>
        <p:spPr>
          <a:xfrm>
            <a:off x="6212907" y="794295"/>
            <a:ext cx="1983783" cy="5217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:</a:t>
            </a:r>
            <a:r>
              <a:rPr lang="en-SG" dirty="0" err="1"/>
              <a:t>EventsCenter</a:t>
            </a:r>
            <a:endParaRPr lang="en-SG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7B98A6-D33C-45A1-8810-96E439A6C383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7204799" y="1316071"/>
            <a:ext cx="0" cy="5027902"/>
          </a:xfrm>
          <a:prstGeom prst="line">
            <a:avLst/>
          </a:prstGeom>
          <a:ln w="19050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6491CC3-880C-40AD-8135-14BD41439A33}"/>
              </a:ext>
            </a:extLst>
          </p:cNvPr>
          <p:cNvCxnSpPr>
            <a:cxnSpLocks/>
          </p:cNvCxnSpPr>
          <p:nvPr/>
        </p:nvCxnSpPr>
        <p:spPr>
          <a:xfrm>
            <a:off x="3583362" y="1837847"/>
            <a:ext cx="347420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A53F6E55-62BC-4473-8451-73FB1D6643CE}"/>
              </a:ext>
            </a:extLst>
          </p:cNvPr>
          <p:cNvSpPr/>
          <p:nvPr/>
        </p:nvSpPr>
        <p:spPr>
          <a:xfrm>
            <a:off x="7067904" y="1837846"/>
            <a:ext cx="268588" cy="3948183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F2FA0B-D78A-4EF1-A9AC-9892D78E28A9}"/>
              </a:ext>
            </a:extLst>
          </p:cNvPr>
          <p:cNvSpPr txBox="1"/>
          <p:nvPr/>
        </p:nvSpPr>
        <p:spPr>
          <a:xfrm>
            <a:off x="3867503" y="1509406"/>
            <a:ext cx="2774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 smtClean="0">
                <a:solidFill>
                  <a:schemeClr val="tx2"/>
                </a:solidFill>
              </a:rPr>
              <a:t>post(</a:t>
            </a:r>
            <a:r>
              <a:rPr lang="en-SG" sz="1400" dirty="0" err="1" smtClean="0">
                <a:solidFill>
                  <a:schemeClr val="tx2"/>
                </a:solidFill>
              </a:rPr>
              <a:t>ShowScheduleEvent</a:t>
            </a:r>
            <a:r>
              <a:rPr lang="en-SG" sz="1400" dirty="0">
                <a:solidFill>
                  <a:schemeClr val="tx2"/>
                </a:solidFill>
              </a:rPr>
              <a:t>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CE9DDB6-D3DD-4E01-9BFF-076F0F246325}"/>
              </a:ext>
            </a:extLst>
          </p:cNvPr>
          <p:cNvSpPr/>
          <p:nvPr/>
        </p:nvSpPr>
        <p:spPr>
          <a:xfrm>
            <a:off x="10064238" y="1034124"/>
            <a:ext cx="1183036" cy="47528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:</a:t>
            </a:r>
            <a:r>
              <a:rPr lang="en-SG" dirty="0" err="1"/>
              <a:t>InfoPanel</a:t>
            </a:r>
            <a:endParaRPr lang="en-SG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76090C4-6B30-4513-8374-E07F5CB617FD}"/>
              </a:ext>
            </a:extLst>
          </p:cNvPr>
          <p:cNvCxnSpPr>
            <a:cxnSpLocks/>
          </p:cNvCxnSpPr>
          <p:nvPr/>
        </p:nvCxnSpPr>
        <p:spPr>
          <a:xfrm>
            <a:off x="10655756" y="1395751"/>
            <a:ext cx="12996" cy="4602092"/>
          </a:xfrm>
          <a:prstGeom prst="line">
            <a:avLst/>
          </a:prstGeom>
          <a:ln w="1905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021D5847-3C9A-4E1F-958D-13B18B0C0FE3}"/>
              </a:ext>
            </a:extLst>
          </p:cNvPr>
          <p:cNvSpPr/>
          <p:nvPr/>
        </p:nvSpPr>
        <p:spPr>
          <a:xfrm>
            <a:off x="10549858" y="1971071"/>
            <a:ext cx="273785" cy="328285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2AA56F0-F24B-4F7F-9F50-7974EC22EFAD}"/>
              </a:ext>
            </a:extLst>
          </p:cNvPr>
          <p:cNvCxnSpPr>
            <a:cxnSpLocks/>
          </p:cNvCxnSpPr>
          <p:nvPr/>
        </p:nvCxnSpPr>
        <p:spPr>
          <a:xfrm flipV="1">
            <a:off x="7341692" y="1971071"/>
            <a:ext cx="3208167" cy="39841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F98E661-4F54-45E8-BAD1-4092BDBA22E6}"/>
              </a:ext>
            </a:extLst>
          </p:cNvPr>
          <p:cNvSpPr txBox="1"/>
          <p:nvPr/>
        </p:nvSpPr>
        <p:spPr>
          <a:xfrm>
            <a:off x="7411695" y="1663294"/>
            <a:ext cx="30040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 err="1" smtClean="0">
                <a:solidFill>
                  <a:schemeClr val="accent6"/>
                </a:solidFill>
              </a:rPr>
              <a:t>handleShowScheduleEvent</a:t>
            </a:r>
            <a:r>
              <a:rPr lang="en-SG" sz="1400" dirty="0">
                <a:solidFill>
                  <a:schemeClr val="accent6"/>
                </a:solidFill>
              </a:rPr>
              <a:t>()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C6D6947-A41B-4A74-9036-2F7D8219B65C}"/>
              </a:ext>
            </a:extLst>
          </p:cNvPr>
          <p:cNvSpPr/>
          <p:nvPr/>
        </p:nvSpPr>
        <p:spPr>
          <a:xfrm>
            <a:off x="857226" y="796483"/>
            <a:ext cx="1875293" cy="4752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:</a:t>
            </a:r>
            <a:r>
              <a:rPr lang="en-SG" dirty="0" err="1" smtClean="0"/>
              <a:t>CalendarPanel</a:t>
            </a:r>
            <a:endParaRPr lang="en-SG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1A2A52A-2E5D-46E7-A6B7-9EA695221B3C}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1794873" y="1271765"/>
            <a:ext cx="43251" cy="4148133"/>
          </a:xfrm>
          <a:prstGeom prst="line">
            <a:avLst/>
          </a:prstGeom>
          <a:ln w="1905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36B9CFBF-899D-47E8-BAF1-8FC5186D825F}"/>
              </a:ext>
            </a:extLst>
          </p:cNvPr>
          <p:cNvSpPr/>
          <p:nvPr/>
        </p:nvSpPr>
        <p:spPr>
          <a:xfrm>
            <a:off x="1679289" y="2917955"/>
            <a:ext cx="247926" cy="1346473"/>
          </a:xfrm>
          <a:prstGeom prst="rect">
            <a:avLst/>
          </a:prstGeom>
          <a:solidFill>
            <a:srgbClr val="00B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6FCD7F3-23C2-4653-8EC1-6EE7689849E7}"/>
              </a:ext>
            </a:extLst>
          </p:cNvPr>
          <p:cNvCxnSpPr>
            <a:cxnSpLocks/>
          </p:cNvCxnSpPr>
          <p:nvPr/>
        </p:nvCxnSpPr>
        <p:spPr>
          <a:xfrm flipH="1">
            <a:off x="1932415" y="2943307"/>
            <a:ext cx="510127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6DB5FE8-1EB8-485C-9EA0-CA73B0140D83}"/>
              </a:ext>
            </a:extLst>
          </p:cNvPr>
          <p:cNvSpPr txBox="1"/>
          <p:nvPr/>
        </p:nvSpPr>
        <p:spPr>
          <a:xfrm>
            <a:off x="2668197" y="2646959"/>
            <a:ext cx="36297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 err="1" smtClean="0">
                <a:solidFill>
                  <a:schemeClr val="accent6"/>
                </a:solidFill>
              </a:rPr>
              <a:t>handleShowScheduleEvent</a:t>
            </a:r>
            <a:r>
              <a:rPr lang="en-SG" sz="1400" dirty="0" smtClean="0">
                <a:solidFill>
                  <a:schemeClr val="accent6"/>
                </a:solidFill>
              </a:rPr>
              <a:t>()</a:t>
            </a:r>
            <a:endParaRPr lang="en-SG" sz="1400" dirty="0">
              <a:solidFill>
                <a:srgbClr val="00B050"/>
              </a:solidFill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8E949EB-EFA6-40C2-AEFF-A18073AF30C7}"/>
              </a:ext>
            </a:extLst>
          </p:cNvPr>
          <p:cNvCxnSpPr>
            <a:cxnSpLocks/>
          </p:cNvCxnSpPr>
          <p:nvPr/>
        </p:nvCxnSpPr>
        <p:spPr>
          <a:xfrm>
            <a:off x="1935035" y="4116091"/>
            <a:ext cx="5132869" cy="0"/>
          </a:xfrm>
          <a:prstGeom prst="straightConnector1">
            <a:avLst/>
          </a:prstGeom>
          <a:ln>
            <a:solidFill>
              <a:srgbClr val="00B050"/>
            </a:solidFill>
            <a:prstDash val="sys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6B5DAAD-BA37-46A3-BB0C-121B13A40AF0}"/>
              </a:ext>
            </a:extLst>
          </p:cNvPr>
          <p:cNvCxnSpPr>
            <a:cxnSpLocks/>
          </p:cNvCxnSpPr>
          <p:nvPr/>
        </p:nvCxnSpPr>
        <p:spPr>
          <a:xfrm flipH="1">
            <a:off x="7346832" y="5253924"/>
            <a:ext cx="3191390" cy="1"/>
          </a:xfrm>
          <a:prstGeom prst="straightConnector1">
            <a:avLst/>
          </a:prstGeom>
          <a:ln>
            <a:solidFill>
              <a:schemeClr val="accent6"/>
            </a:solidFill>
            <a:prstDash val="sys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C3A69984-BD50-4D07-9B27-B73F512BD036}"/>
              </a:ext>
            </a:extLst>
          </p:cNvPr>
          <p:cNvSpPr/>
          <p:nvPr/>
        </p:nvSpPr>
        <p:spPr>
          <a:xfrm>
            <a:off x="1493122" y="3004040"/>
            <a:ext cx="270205" cy="1112051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64" name="Connector: Curved 63">
            <a:extLst>
              <a:ext uri="{FF2B5EF4-FFF2-40B4-BE49-F238E27FC236}">
                <a16:creationId xmlns:a16="http://schemas.microsoft.com/office/drawing/2014/main" id="{54771C1A-42A3-4029-BCB4-81CF8457A135}"/>
              </a:ext>
            </a:extLst>
          </p:cNvPr>
          <p:cNvCxnSpPr>
            <a:cxnSpLocks/>
          </p:cNvCxnSpPr>
          <p:nvPr/>
        </p:nvCxnSpPr>
        <p:spPr>
          <a:xfrm rot="10800000" flipV="1">
            <a:off x="1493851" y="2917956"/>
            <a:ext cx="165799" cy="97568"/>
          </a:xfrm>
          <a:prstGeom prst="curvedConnector3">
            <a:avLst>
              <a:gd name="adj1" fmla="val 187878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F7F8F1C1-2411-4FBA-9964-C902D7145954}"/>
              </a:ext>
            </a:extLst>
          </p:cNvPr>
          <p:cNvSpPr txBox="1"/>
          <p:nvPr/>
        </p:nvSpPr>
        <p:spPr>
          <a:xfrm>
            <a:off x="338225" y="2700428"/>
            <a:ext cx="1741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 err="1" smtClean="0">
                <a:solidFill>
                  <a:srgbClr val="00B050"/>
                </a:solidFill>
              </a:rPr>
              <a:t>loadEntries</a:t>
            </a:r>
            <a:r>
              <a:rPr lang="en-SG" sz="1400" dirty="0" smtClean="0">
                <a:solidFill>
                  <a:srgbClr val="00B050"/>
                </a:solidFill>
              </a:rPr>
              <a:t>()</a:t>
            </a:r>
            <a:endParaRPr lang="en-SG" sz="1400" dirty="0">
              <a:solidFill>
                <a:srgbClr val="00B050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3A69984-BD50-4D07-9B27-B73F512BD036}"/>
              </a:ext>
            </a:extLst>
          </p:cNvPr>
          <p:cNvSpPr/>
          <p:nvPr/>
        </p:nvSpPr>
        <p:spPr>
          <a:xfrm>
            <a:off x="10416545" y="2746578"/>
            <a:ext cx="270205" cy="1833042"/>
          </a:xfrm>
          <a:prstGeom prst="rect">
            <a:avLst/>
          </a:prstGeom>
          <a:solidFill>
            <a:srgbClr val="70AD4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55" name="Connector: Curved 63">
            <a:extLst>
              <a:ext uri="{FF2B5EF4-FFF2-40B4-BE49-F238E27FC236}">
                <a16:creationId xmlns:a16="http://schemas.microsoft.com/office/drawing/2014/main" id="{54771C1A-42A3-4029-BCB4-81CF8457A135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394967" y="2685216"/>
            <a:ext cx="165799" cy="97568"/>
          </a:xfrm>
          <a:prstGeom prst="curvedConnector3">
            <a:avLst>
              <a:gd name="adj1" fmla="val 187878"/>
            </a:avLst>
          </a:prstGeom>
          <a:ln w="19050">
            <a:solidFill>
              <a:srgbClr val="70AD4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3F98E661-4F54-45E8-BAD1-4092BDBA22E6}"/>
              </a:ext>
            </a:extLst>
          </p:cNvPr>
          <p:cNvSpPr txBox="1"/>
          <p:nvPr/>
        </p:nvSpPr>
        <p:spPr>
          <a:xfrm>
            <a:off x="8672885" y="2318294"/>
            <a:ext cx="30040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 err="1" smtClean="0">
                <a:solidFill>
                  <a:schemeClr val="accent6"/>
                </a:solidFill>
              </a:rPr>
              <a:t>showCalendarPanel</a:t>
            </a:r>
            <a:r>
              <a:rPr lang="en-SG" sz="1400" dirty="0" smtClean="0">
                <a:solidFill>
                  <a:schemeClr val="accent6"/>
                </a:solidFill>
              </a:rPr>
              <a:t>()</a:t>
            </a:r>
            <a:endParaRPr lang="en-SG" sz="1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5664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16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Yap Ni</dc:creator>
  <cp:lastModifiedBy>Tan Wei Hao</cp:lastModifiedBy>
  <cp:revision>5</cp:revision>
  <dcterms:created xsi:type="dcterms:W3CDTF">2018-04-09T09:19:41Z</dcterms:created>
  <dcterms:modified xsi:type="dcterms:W3CDTF">2018-04-15T12:33:19Z</dcterms:modified>
</cp:coreProperties>
</file>