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E035-43FA-40EE-9684-D807DA80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62A5B-83A0-43C6-9D8D-621CF5D7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DBDF-1A07-498B-9692-5233013F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7853-5DE7-4E04-9ADD-1253206F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313B-86FC-4D79-9A2E-CB2F687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16B-69F4-4C16-94EA-1478077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FE877-65BA-4F09-ADF7-C723E22D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A4E0A-2C4B-4882-A1F6-53E29447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A866-DAE2-49B9-B35B-9B199DEF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DAA3-E032-4F65-A875-B4810576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71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BA794-7E5A-4DB8-8475-A5177275A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D4272-958A-4A62-9C1E-97CF66ED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F801-3CE6-402E-A110-E563F7DB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AEB8-4323-47E6-9C2B-0CC158EA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44DD-7AC5-4C05-B600-5181D732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99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B207-2607-4834-BEDE-6E1A42DE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A8AC-0F9E-4C4D-8212-72F4CA03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233B-0E42-4505-B79F-F12766B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8D87-D24E-4162-8969-0F5D00BB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9E62-2D2A-491E-961A-B909CF87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B516-E320-4BD6-8AFA-173A4336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791B-89D3-4C8B-8649-566E2377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F715C-E139-417D-B9ED-4084C17B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1584-E15E-4F4D-A9BC-E545F4F9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701B-E38A-4BD7-AB06-67FD9184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31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6F00-7DFE-4AC1-9F71-9E265DAB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BF8B-5172-418B-80DF-13C399DC2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56F16-E0CF-4ECD-9BB1-FF78E51D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52F2-CB81-445C-AC64-0E2BCC9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30C8-6658-4E90-9EBF-537B6DC9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D145F-347D-4224-B42B-36DF22E5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7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1810-FF0D-4440-9D06-11D9AAD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89C3-CE6E-498E-8014-A45FBED3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4A9E9-F644-46DE-A61D-97E3ECFB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C844D-3FB6-4B99-B299-880BCFA96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520DD-2648-4A96-8CAE-8A3F9CCBE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709DE-FA64-4465-97C2-8E57E2C9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2E12B-1DAC-4C03-9256-61E66DD8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3AEFF-1EEB-4176-9CB0-38182064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82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2F5D-21FA-47E9-A171-544C389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BD7C4-C2C1-44A7-BB19-18E54823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38F93-3520-4FFB-9B11-93117970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E2C1-8059-4CC8-93B4-6ED5906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83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02088-F199-4F30-A0B2-B286955A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B2340-010C-48B0-A297-3F115259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98ADB-590D-4ACA-9163-B416020C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6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D55F-BCDE-4433-B703-59301E2A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A9D8-80A0-41FF-9C55-E5800757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64E9A-0212-49D9-A702-4CDC7D0C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57CDF-9395-415C-8C69-5F618EAC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5FFA-1A7F-4BFB-B1C0-6E662747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4250-FCA5-4933-8D66-F730656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5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F2A-8FD1-4D84-9D7D-CFD1EFCF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E303-CD12-46AD-83EC-819AB93B3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08F07-E371-4790-A9D2-FB3184AE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65E3-2FF2-4743-9570-27F2B7EC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C6BC-8A4E-40BD-8995-A355FD7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B7CC-83AA-4AF7-93FB-C7B50F79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8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9677-38A9-4A9B-98B9-95735D6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2B8B3-05C4-4820-A277-FE96F512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E499-567C-421E-91DA-D551F75FE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6E71-5513-4BDB-A220-6A6E3E2D8520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DD23-8783-45F8-B841-2D0073A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0E21-F722-4F00-ABCE-18A752835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71BB-76D6-4271-8927-6D4C86AA64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6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66FAAC-77DF-44C3-97EC-DCA74D60078D}"/>
              </a:ext>
            </a:extLst>
          </p:cNvPr>
          <p:cNvSpPr/>
          <p:nvPr/>
        </p:nvSpPr>
        <p:spPr>
          <a:xfrm>
            <a:off x="6212907" y="794295"/>
            <a:ext cx="1983783" cy="521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EventsCenter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7B98A6-D33C-45A1-8810-96E439A6C38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04799" y="1316071"/>
            <a:ext cx="0" cy="5027902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91CC3-880C-40AD-8135-14BD41439A33}"/>
              </a:ext>
            </a:extLst>
          </p:cNvPr>
          <p:cNvCxnSpPr>
            <a:cxnSpLocks/>
          </p:cNvCxnSpPr>
          <p:nvPr/>
        </p:nvCxnSpPr>
        <p:spPr>
          <a:xfrm>
            <a:off x="3583362" y="1837847"/>
            <a:ext cx="3474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6E55-62BC-4473-8451-73FB1D6643CE}"/>
              </a:ext>
            </a:extLst>
          </p:cNvPr>
          <p:cNvSpPr/>
          <p:nvPr/>
        </p:nvSpPr>
        <p:spPr>
          <a:xfrm>
            <a:off x="7067904" y="1837846"/>
            <a:ext cx="268588" cy="39481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2FA0B-D78A-4EF1-A9AC-9892D78E28A9}"/>
              </a:ext>
            </a:extLst>
          </p:cNvPr>
          <p:cNvSpPr txBox="1"/>
          <p:nvPr/>
        </p:nvSpPr>
        <p:spPr>
          <a:xfrm>
            <a:off x="3867503" y="1509406"/>
            <a:ext cx="277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tx2"/>
                </a:solidFill>
              </a:rPr>
              <a:t>post(</a:t>
            </a:r>
            <a:r>
              <a:rPr lang="en-SG" sz="1400" dirty="0" err="1">
                <a:solidFill>
                  <a:schemeClr val="tx2"/>
                </a:solidFill>
              </a:rPr>
              <a:t>ShowStudentDashboardEvent</a:t>
            </a:r>
            <a:r>
              <a:rPr lang="en-SG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9DDB6-D3DD-4E01-9BFF-076F0F246325}"/>
              </a:ext>
            </a:extLst>
          </p:cNvPr>
          <p:cNvSpPr/>
          <p:nvPr/>
        </p:nvSpPr>
        <p:spPr>
          <a:xfrm>
            <a:off x="10064238" y="1034124"/>
            <a:ext cx="1183036" cy="4752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InfoPanel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6090C4-6B30-4513-8374-E07F5CB617FD}"/>
              </a:ext>
            </a:extLst>
          </p:cNvPr>
          <p:cNvCxnSpPr>
            <a:cxnSpLocks/>
          </p:cNvCxnSpPr>
          <p:nvPr/>
        </p:nvCxnSpPr>
        <p:spPr>
          <a:xfrm>
            <a:off x="10655756" y="1395751"/>
            <a:ext cx="12996" cy="460209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D5847-3C9A-4E1F-958D-13B18B0C0FE3}"/>
              </a:ext>
            </a:extLst>
          </p:cNvPr>
          <p:cNvSpPr/>
          <p:nvPr/>
        </p:nvSpPr>
        <p:spPr>
          <a:xfrm>
            <a:off x="10549858" y="1971071"/>
            <a:ext cx="273785" cy="32828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AA56F0-F24B-4F7F-9F50-7974EC22EFAD}"/>
              </a:ext>
            </a:extLst>
          </p:cNvPr>
          <p:cNvCxnSpPr>
            <a:cxnSpLocks/>
          </p:cNvCxnSpPr>
          <p:nvPr/>
        </p:nvCxnSpPr>
        <p:spPr>
          <a:xfrm flipV="1">
            <a:off x="7341692" y="1971071"/>
            <a:ext cx="3208167" cy="39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98E661-4F54-45E8-BAD1-4092BDBA22E6}"/>
              </a:ext>
            </a:extLst>
          </p:cNvPr>
          <p:cNvSpPr txBox="1"/>
          <p:nvPr/>
        </p:nvSpPr>
        <p:spPr>
          <a:xfrm>
            <a:off x="7381748" y="1663294"/>
            <a:ext cx="300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accent6"/>
                </a:solidFill>
              </a:rPr>
              <a:t>handleShowStudentDashboardEvent</a:t>
            </a:r>
            <a:r>
              <a:rPr lang="en-SG" sz="14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9E422-E688-477E-82B6-6725BE015504}"/>
              </a:ext>
            </a:extLst>
          </p:cNvPr>
          <p:cNvCxnSpPr>
            <a:cxnSpLocks/>
          </p:cNvCxnSpPr>
          <p:nvPr/>
        </p:nvCxnSpPr>
        <p:spPr>
          <a:xfrm>
            <a:off x="3583362" y="2540437"/>
            <a:ext cx="3474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1B5D69-ED5B-42F2-8AAE-FEFD728D59A5}"/>
              </a:ext>
            </a:extLst>
          </p:cNvPr>
          <p:cNvSpPr txBox="1"/>
          <p:nvPr/>
        </p:nvSpPr>
        <p:spPr>
          <a:xfrm>
            <a:off x="3656959" y="2218650"/>
            <a:ext cx="345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tx2"/>
                </a:solidFill>
              </a:rPr>
              <a:t>post(</a:t>
            </a:r>
            <a:r>
              <a:rPr lang="en-SG" sz="1400" dirty="0" err="1">
                <a:solidFill>
                  <a:schemeClr val="tx2"/>
                </a:solidFill>
              </a:rPr>
              <a:t>ShowStudentNameInDashboardEvent</a:t>
            </a:r>
            <a:r>
              <a:rPr lang="en-SG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6D6947-A41B-4A74-9036-2F7D8219B65C}"/>
              </a:ext>
            </a:extLst>
          </p:cNvPr>
          <p:cNvSpPr/>
          <p:nvPr/>
        </p:nvSpPr>
        <p:spPr>
          <a:xfrm>
            <a:off x="811376" y="1981009"/>
            <a:ext cx="1875293" cy="4752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DashboardPanel</a:t>
            </a:r>
            <a:endParaRPr lang="en-S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A2A52A-2E5D-46E7-A6B7-9EA695221B3C}"/>
              </a:ext>
            </a:extLst>
          </p:cNvPr>
          <p:cNvCxnSpPr>
            <a:cxnSpLocks/>
          </p:cNvCxnSpPr>
          <p:nvPr/>
        </p:nvCxnSpPr>
        <p:spPr>
          <a:xfrm flipH="1">
            <a:off x="1791341" y="2456291"/>
            <a:ext cx="4177" cy="304560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9CFBF-899D-47E8-BAF1-8FC5186D825F}"/>
              </a:ext>
            </a:extLst>
          </p:cNvPr>
          <p:cNvSpPr/>
          <p:nvPr/>
        </p:nvSpPr>
        <p:spPr>
          <a:xfrm>
            <a:off x="1679289" y="2917956"/>
            <a:ext cx="250546" cy="569366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FCD7F3-23C2-4653-8EC1-6EE7689849E7}"/>
              </a:ext>
            </a:extLst>
          </p:cNvPr>
          <p:cNvCxnSpPr>
            <a:cxnSpLocks/>
          </p:cNvCxnSpPr>
          <p:nvPr/>
        </p:nvCxnSpPr>
        <p:spPr>
          <a:xfrm flipH="1">
            <a:off x="1932415" y="2943307"/>
            <a:ext cx="510127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DB5FE8-1EB8-485C-9EA0-CA73B0140D83}"/>
              </a:ext>
            </a:extLst>
          </p:cNvPr>
          <p:cNvSpPr txBox="1"/>
          <p:nvPr/>
        </p:nvSpPr>
        <p:spPr>
          <a:xfrm>
            <a:off x="2668197" y="2646959"/>
            <a:ext cx="362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handleShowStudentNameInDashboardEvent</a:t>
            </a:r>
            <a:r>
              <a:rPr lang="en-SG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C8633E-5B89-44EB-A350-09D74A45AD4C}"/>
              </a:ext>
            </a:extLst>
          </p:cNvPr>
          <p:cNvCxnSpPr>
            <a:cxnSpLocks/>
          </p:cNvCxnSpPr>
          <p:nvPr/>
        </p:nvCxnSpPr>
        <p:spPr>
          <a:xfrm>
            <a:off x="1929835" y="3483955"/>
            <a:ext cx="5132869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BAB63E-B589-4B8C-9EB6-4CF1289984CE}"/>
              </a:ext>
            </a:extLst>
          </p:cNvPr>
          <p:cNvCxnSpPr>
            <a:cxnSpLocks/>
          </p:cNvCxnSpPr>
          <p:nvPr/>
        </p:nvCxnSpPr>
        <p:spPr>
          <a:xfrm>
            <a:off x="3593702" y="3979196"/>
            <a:ext cx="3474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8E76AD-A350-4037-B81E-8BE6E0B9363A}"/>
              </a:ext>
            </a:extLst>
          </p:cNvPr>
          <p:cNvSpPr txBox="1"/>
          <p:nvPr/>
        </p:nvSpPr>
        <p:spPr>
          <a:xfrm>
            <a:off x="3642789" y="3660497"/>
            <a:ext cx="345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tx2"/>
                </a:solidFill>
              </a:rPr>
              <a:t>post(</a:t>
            </a:r>
            <a:r>
              <a:rPr lang="en-SG" sz="1400" dirty="0" err="1">
                <a:solidFill>
                  <a:schemeClr val="tx2"/>
                </a:solidFill>
              </a:rPr>
              <a:t>ShowMilestonesEvent</a:t>
            </a:r>
            <a:r>
              <a:rPr lang="en-SG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37F7E5-3659-4D13-BC59-966B289BDF8D}"/>
              </a:ext>
            </a:extLst>
          </p:cNvPr>
          <p:cNvSpPr/>
          <p:nvPr/>
        </p:nvSpPr>
        <p:spPr>
          <a:xfrm>
            <a:off x="1666068" y="4401710"/>
            <a:ext cx="250546" cy="569366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5F532D-30E2-48EB-B325-A09DBA7AC998}"/>
              </a:ext>
            </a:extLst>
          </p:cNvPr>
          <p:cNvCxnSpPr>
            <a:cxnSpLocks/>
          </p:cNvCxnSpPr>
          <p:nvPr/>
        </p:nvCxnSpPr>
        <p:spPr>
          <a:xfrm flipH="1">
            <a:off x="1932363" y="4401710"/>
            <a:ext cx="5123925" cy="107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E0642B7-35FC-4DF3-94E9-A7385CB4073D}"/>
              </a:ext>
            </a:extLst>
          </p:cNvPr>
          <p:cNvSpPr txBox="1"/>
          <p:nvPr/>
        </p:nvSpPr>
        <p:spPr>
          <a:xfrm>
            <a:off x="2668144" y="4116091"/>
            <a:ext cx="362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handleShowMilestoneEvent</a:t>
            </a:r>
            <a:r>
              <a:rPr lang="en-SG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E949EB-EFA6-40C2-AEFF-A18073AF30C7}"/>
              </a:ext>
            </a:extLst>
          </p:cNvPr>
          <p:cNvCxnSpPr>
            <a:cxnSpLocks/>
          </p:cNvCxnSpPr>
          <p:nvPr/>
        </p:nvCxnSpPr>
        <p:spPr>
          <a:xfrm>
            <a:off x="1929835" y="4971076"/>
            <a:ext cx="5132869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B5DAAD-BA37-46A3-BB0C-121B13A40AF0}"/>
              </a:ext>
            </a:extLst>
          </p:cNvPr>
          <p:cNvCxnSpPr>
            <a:cxnSpLocks/>
          </p:cNvCxnSpPr>
          <p:nvPr/>
        </p:nvCxnSpPr>
        <p:spPr>
          <a:xfrm flipH="1">
            <a:off x="7346832" y="5253924"/>
            <a:ext cx="3191390" cy="1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3A69984-BD50-4D07-9B27-B73F512BD036}"/>
              </a:ext>
            </a:extLst>
          </p:cNvPr>
          <p:cNvSpPr/>
          <p:nvPr/>
        </p:nvSpPr>
        <p:spPr>
          <a:xfrm>
            <a:off x="1493123" y="3004040"/>
            <a:ext cx="242192" cy="33661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4771C1A-42A3-4029-BCB4-81CF8457A1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3851" y="2917956"/>
            <a:ext cx="165799" cy="97568"/>
          </a:xfrm>
          <a:prstGeom prst="curvedConnector3">
            <a:avLst>
              <a:gd name="adj1" fmla="val 18787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7F8F1C1-2411-4FBA-9964-C902D7145954}"/>
              </a:ext>
            </a:extLst>
          </p:cNvPr>
          <p:cNvSpPr txBox="1"/>
          <p:nvPr/>
        </p:nvSpPr>
        <p:spPr>
          <a:xfrm>
            <a:off x="22016" y="2658963"/>
            <a:ext cx="174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loadStudentName</a:t>
            </a:r>
            <a:r>
              <a:rPr lang="en-SG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D2A097-8D45-4A95-93B5-A15921CE3659}"/>
              </a:ext>
            </a:extLst>
          </p:cNvPr>
          <p:cNvSpPr/>
          <p:nvPr/>
        </p:nvSpPr>
        <p:spPr>
          <a:xfrm>
            <a:off x="1456808" y="4518084"/>
            <a:ext cx="242192" cy="33661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AA6B34A-DDC9-4755-88C3-3EDDA183C3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0072" y="4401709"/>
            <a:ext cx="199577" cy="129844"/>
          </a:xfrm>
          <a:prstGeom prst="curvedConnector3">
            <a:avLst>
              <a:gd name="adj1" fmla="val 1532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D213EC8-371D-4317-932B-4142F1D9A7DB}"/>
              </a:ext>
            </a:extLst>
          </p:cNvPr>
          <p:cNvSpPr txBox="1"/>
          <p:nvPr/>
        </p:nvSpPr>
        <p:spPr>
          <a:xfrm>
            <a:off x="65721" y="4140554"/>
            <a:ext cx="174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rgbClr val="00B050"/>
                </a:solidFill>
              </a:rPr>
              <a:t>loadMilestoneList</a:t>
            </a:r>
            <a:r>
              <a:rPr lang="en-SG" sz="14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56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Ni</dc:creator>
  <cp:lastModifiedBy>Yap Ni</cp:lastModifiedBy>
  <cp:revision>3</cp:revision>
  <dcterms:created xsi:type="dcterms:W3CDTF">2018-04-09T09:19:41Z</dcterms:created>
  <dcterms:modified xsi:type="dcterms:W3CDTF">2018-04-09T12:59:04Z</dcterms:modified>
</cp:coreProperties>
</file>