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4" autoAdjust="0"/>
  </p:normalViewPr>
  <p:slideViewPr>
    <p:cSldViewPr snapToGrid="0">
      <p:cViewPr>
        <p:scale>
          <a:sx n="200" d="100"/>
          <a:sy n="200" d="100"/>
        </p:scale>
        <p:origin x="-3466" y="-1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44A5-C74E-49CA-B937-46AFDE6DB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1A00E-AADF-4B89-A2C1-86096E52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DA3D-8FA0-41B2-9C3E-E6F912BD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5772F-1AA4-49E9-81C8-24B9E5F4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7808-B1D6-453D-BF77-8BF7BF5E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2189-4E01-4DC2-8029-4EE7120F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4BB8F-FE4A-4F44-B356-4E60A8DCC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D905-FED6-4B19-A65F-E1B00AD9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A631-1DB0-4A35-9995-9D926D50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D7CD-84B6-4566-9BE4-F3839C8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8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64477-F2E8-4D4E-B6F1-B8AA27C61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90C1C-89BD-48E6-8B65-DFD5B3A35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2C08-7352-40DB-9432-46AF6DED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2AC1F-90D6-4507-882E-AE94CCB2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2CDF-4A58-4F5A-8ED5-F0383075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6BDE-D20C-4C03-829D-AF67601F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2511-79D3-49C2-B074-7A723E1E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A0D6-EB6A-46D8-9E12-8D2D5B81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CFFF4-0E48-4B66-9C67-B95FDEBF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0D4C5-B125-474E-B122-96551FC2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9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1F60-98D2-4FCE-B493-CD65CF68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F674-51FE-4226-90A7-BAB14018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F379-5646-4433-AE0D-D48A4582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C835-99F1-4998-B42A-D7950C32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F223-DC10-4AD3-A218-2A5C6ED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7D79-85BE-44EA-936C-B8679144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FA7D-099A-4144-812C-2082C61BD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59F82-C89D-4FE7-B5A4-0AD15F67F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2CEA-6652-498C-BD5C-7DB98F47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EF5C-50C9-4603-A389-8109E467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97EDC-EDF9-4FB8-B4E4-56822C7E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0D57-DEF5-47CB-85B2-450C9BA3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7C6C-5CB8-4841-8D4D-B6FF49D0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83325-0FB0-4E70-8B22-D90E12E5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A8136-D729-4B93-9C86-9EC82CAEB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39E3A-BAE2-40C8-864C-D5BCB5515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F07B6-72BB-4626-82E1-6C881DD8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D99BA-DCDB-4704-A8EC-2BEF8B28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A03D-8156-469A-A833-EFA19B07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666F-1444-4468-ABFF-7BD943DE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99C05-E737-4B75-A86B-A427F6DC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A9743-6558-4ED6-8DA9-A21C8B51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C523C-E005-4B77-99B2-8DFCA2D0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8B8EA-C359-4FC1-9153-CBBF35A2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4199C-70B6-42BE-B205-AFB354D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5C7B-16DE-4AC3-A152-8F6EEE86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1164-61DF-4DB1-82DA-B1326C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4BF1-DF71-4B7E-8E0F-B64E05AA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C5FDF-43DD-4557-B8BC-7FF84C408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FB17-E65A-42F2-94C6-5D1B37CE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7016F-B266-485D-836C-81FF1380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2E5E9-004F-431E-8BC0-64E6EBC9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9DD9-11D5-4BBD-9CCE-0301C5A9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E1D4E-BD70-413B-B852-2551820D7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7E138-4E92-4C1C-85E2-AD8B8FC6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8CEA-3B30-4446-B226-26A18A2D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1770C-A495-423E-920A-E48669FE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7F5D-5DE4-4D1F-8324-DCCD36A8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53F79-E607-435B-B18D-D2AC292B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748F-B660-496E-BDB6-E24D3D53D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C6F1-65AD-44DF-B212-D7AA421DA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935F-90EC-4450-AF62-A8FA559D4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64B2-9D11-418C-8CA0-E341248DD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5">
            <a:extLst>
              <a:ext uri="{FF2B5EF4-FFF2-40B4-BE49-F238E27FC236}">
                <a16:creationId xmlns:a16="http://schemas.microsoft.com/office/drawing/2014/main" id="{82DCB796-2251-4854-BE7B-1F00F9DCACB0}"/>
              </a:ext>
            </a:extLst>
          </p:cNvPr>
          <p:cNvSpPr/>
          <p:nvPr/>
        </p:nvSpPr>
        <p:spPr>
          <a:xfrm>
            <a:off x="2532184" y="986102"/>
            <a:ext cx="6260123" cy="3614651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9489D503-E6FA-4F54-961C-1AED8BDC275F}"/>
              </a:ext>
            </a:extLst>
          </p:cNvPr>
          <p:cNvSpPr/>
          <p:nvPr/>
        </p:nvSpPr>
        <p:spPr>
          <a:xfrm>
            <a:off x="2966428" y="2719414"/>
            <a:ext cx="708186" cy="34676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832A2412-FA64-4154-A041-0E7978D63DDB}"/>
              </a:ext>
            </a:extLst>
          </p:cNvPr>
          <p:cNvSpPr/>
          <p:nvPr/>
        </p:nvSpPr>
        <p:spPr>
          <a:xfrm>
            <a:off x="4365148" y="1250122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lowchart: Decision 96">
            <a:extLst>
              <a:ext uri="{FF2B5EF4-FFF2-40B4-BE49-F238E27FC236}">
                <a16:creationId xmlns:a16="http://schemas.microsoft.com/office/drawing/2014/main" id="{28739CCA-EBE5-4DF6-8914-FE439DE509C5}"/>
              </a:ext>
            </a:extLst>
          </p:cNvPr>
          <p:cNvSpPr/>
          <p:nvPr/>
        </p:nvSpPr>
        <p:spPr>
          <a:xfrm>
            <a:off x="3694698" y="2809549"/>
            <a:ext cx="236048" cy="173380"/>
          </a:xfrm>
          <a:prstGeom prst="flowChartDecision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" name="Elbow Connector 78">
            <a:extLst>
              <a:ext uri="{FF2B5EF4-FFF2-40B4-BE49-F238E27FC236}">
                <a16:creationId xmlns:a16="http://schemas.microsoft.com/office/drawing/2014/main" id="{6FBD2811-669B-47A3-ABA7-2E4429E73EDF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4052727" y="1488234"/>
            <a:ext cx="407641" cy="217202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6FD8EA14-B41E-4D95-9D7E-EFE4B1DFC231}"/>
              </a:ext>
            </a:extLst>
          </p:cNvPr>
          <p:cNvSpPr/>
          <p:nvPr/>
        </p:nvSpPr>
        <p:spPr>
          <a:xfrm>
            <a:off x="4365148" y="1573100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Phone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Elbow Connector 80">
            <a:extLst>
              <a:ext uri="{FF2B5EF4-FFF2-40B4-BE49-F238E27FC236}">
                <a16:creationId xmlns:a16="http://schemas.microsoft.com/office/drawing/2014/main" id="{FE3928BC-4137-4DC4-81D8-427AD3CC16D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3930746" y="1715992"/>
            <a:ext cx="434402" cy="1180247"/>
          </a:xfrm>
          <a:prstGeom prst="bentConnector3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AB4768E7-E869-4C11-913B-2548A29ED994}"/>
              </a:ext>
            </a:extLst>
          </p:cNvPr>
          <p:cNvSpPr/>
          <p:nvPr/>
        </p:nvSpPr>
        <p:spPr>
          <a:xfrm>
            <a:off x="4365148" y="1896078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Email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Elbow Connector 83">
            <a:extLst>
              <a:ext uri="{FF2B5EF4-FFF2-40B4-BE49-F238E27FC236}">
                <a16:creationId xmlns:a16="http://schemas.microsoft.com/office/drawing/2014/main" id="{AEFCB130-2B8B-4CFE-816D-D5FBA7C34591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3930746" y="2038970"/>
            <a:ext cx="434402" cy="857269"/>
          </a:xfrm>
          <a:prstGeom prst="bentConnector3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68C37711-A4C6-4060-A06F-EFB9B595E407}"/>
              </a:ext>
            </a:extLst>
          </p:cNvPr>
          <p:cNvSpPr/>
          <p:nvPr/>
        </p:nvSpPr>
        <p:spPr>
          <a:xfrm>
            <a:off x="4365147" y="2219055"/>
            <a:ext cx="1478517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Elbow Connector 85">
            <a:extLst>
              <a:ext uri="{FF2B5EF4-FFF2-40B4-BE49-F238E27FC236}">
                <a16:creationId xmlns:a16="http://schemas.microsoft.com/office/drawing/2014/main" id="{E7CA2134-7CD4-4CA2-A897-BDF84363BE36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3925641" y="1922441"/>
            <a:ext cx="661810" cy="217202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1AB69225-7918-4CFD-95BF-7E233DDDE0D6}"/>
              </a:ext>
            </a:extLst>
          </p:cNvPr>
          <p:cNvSpPr/>
          <p:nvPr/>
        </p:nvSpPr>
        <p:spPr>
          <a:xfrm>
            <a:off x="4365148" y="2540126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ProgrammingLanguage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Elbow Connector 85">
            <a:extLst>
              <a:ext uri="{FF2B5EF4-FFF2-40B4-BE49-F238E27FC236}">
                <a16:creationId xmlns:a16="http://schemas.microsoft.com/office/drawing/2014/main" id="{A97C40F8-94D3-478B-873B-86505225D3C0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3972482" y="2290352"/>
            <a:ext cx="568132" cy="217200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8">
            <a:extLst>
              <a:ext uri="{FF2B5EF4-FFF2-40B4-BE49-F238E27FC236}">
                <a16:creationId xmlns:a16="http://schemas.microsoft.com/office/drawing/2014/main" id="{0DFAD55D-2C2B-49A5-A7B7-A3F9F032F0A8}"/>
              </a:ext>
            </a:extLst>
          </p:cNvPr>
          <p:cNvSpPr/>
          <p:nvPr/>
        </p:nvSpPr>
        <p:spPr>
          <a:xfrm>
            <a:off x="4365148" y="2861197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Favourite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FDC6E53A-1BA6-4537-9B0B-D1427540683B}"/>
              </a:ext>
            </a:extLst>
          </p:cNvPr>
          <p:cNvSpPr/>
          <p:nvPr/>
        </p:nvSpPr>
        <p:spPr>
          <a:xfrm>
            <a:off x="4365147" y="3182268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Dashboard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Elbow Connector 85">
            <a:extLst>
              <a:ext uri="{FF2B5EF4-FFF2-40B4-BE49-F238E27FC236}">
                <a16:creationId xmlns:a16="http://schemas.microsoft.com/office/drawing/2014/main" id="{3E6E9C94-370B-4DCA-8DAE-23B79F95B37E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4030195" y="2990208"/>
            <a:ext cx="454736" cy="215167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8" name="Rectangle 8">
            <a:extLst>
              <a:ext uri="{FF2B5EF4-FFF2-40B4-BE49-F238E27FC236}">
                <a16:creationId xmlns:a16="http://schemas.microsoft.com/office/drawing/2014/main" id="{C207F320-859A-44DC-9096-8E469C67563D}"/>
              </a:ext>
            </a:extLst>
          </p:cNvPr>
          <p:cNvSpPr/>
          <p:nvPr/>
        </p:nvSpPr>
        <p:spPr>
          <a:xfrm>
            <a:off x="2634721" y="3827543"/>
            <a:ext cx="137160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UniqueKey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9" name="Elbow Connector 78">
            <a:extLst>
              <a:ext uri="{FF2B5EF4-FFF2-40B4-BE49-F238E27FC236}">
                <a16:creationId xmlns:a16="http://schemas.microsoft.com/office/drawing/2014/main" id="{D6395FF8-1DC9-4D03-9D6F-EAC7EF84A60A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rot="5400000">
            <a:off x="3144315" y="3159136"/>
            <a:ext cx="844614" cy="49220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0" name="Rectangle 8">
            <a:extLst>
              <a:ext uri="{FF2B5EF4-FFF2-40B4-BE49-F238E27FC236}">
                <a16:creationId xmlns:a16="http://schemas.microsoft.com/office/drawing/2014/main" id="{5EF2EA0A-39A6-4DEB-8C57-D19F6915AB68}"/>
              </a:ext>
            </a:extLst>
          </p:cNvPr>
          <p:cNvSpPr/>
          <p:nvPr/>
        </p:nvSpPr>
        <p:spPr>
          <a:xfrm>
            <a:off x="4360414" y="3810935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MiscellaneousInfo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Elbow Connector 85">
            <a:extLst>
              <a:ext uri="{FF2B5EF4-FFF2-40B4-BE49-F238E27FC236}">
                <a16:creationId xmlns:a16="http://schemas.microsoft.com/office/drawing/2014/main" id="{66519A68-108E-4EA5-AC1E-A91B62D4B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29178" y="3257733"/>
            <a:ext cx="454736" cy="215167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2" name="Elbow Connector 85">
            <a:extLst>
              <a:ext uri="{FF2B5EF4-FFF2-40B4-BE49-F238E27FC236}">
                <a16:creationId xmlns:a16="http://schemas.microsoft.com/office/drawing/2014/main" id="{EB8F2696-471A-4CB8-8362-DD322DB8D3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71465" y="2603960"/>
            <a:ext cx="568132" cy="217200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2EFA0951-9B7E-4F91-92F8-F1744B5C62E6}"/>
              </a:ext>
            </a:extLst>
          </p:cNvPr>
          <p:cNvSpPr/>
          <p:nvPr/>
        </p:nvSpPr>
        <p:spPr>
          <a:xfrm>
            <a:off x="6374084" y="2817323"/>
            <a:ext cx="1204415" cy="25662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Allergies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B8757E64-1B49-4D0F-A2FF-F8A2C2E15251}"/>
              </a:ext>
            </a:extLst>
          </p:cNvPr>
          <p:cNvSpPr/>
          <p:nvPr/>
        </p:nvSpPr>
        <p:spPr>
          <a:xfrm>
            <a:off x="6377165" y="3126258"/>
            <a:ext cx="1211097" cy="25834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NextOfKinName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5436851A-728F-4CC8-BFE7-CDD74F1A0DC8}"/>
              </a:ext>
            </a:extLst>
          </p:cNvPr>
          <p:cNvSpPr/>
          <p:nvPr/>
        </p:nvSpPr>
        <p:spPr>
          <a:xfrm>
            <a:off x="6374729" y="3489223"/>
            <a:ext cx="1211097" cy="25662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NextOfKinPhone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A45FAD8A-CBC2-45A4-93CD-B035C35842E0}"/>
              </a:ext>
            </a:extLst>
          </p:cNvPr>
          <p:cNvSpPr/>
          <p:nvPr/>
        </p:nvSpPr>
        <p:spPr>
          <a:xfrm>
            <a:off x="6362783" y="3806000"/>
            <a:ext cx="1227019" cy="265381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Remarks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7" name="Elbow Connector 78">
            <a:extLst>
              <a:ext uri="{FF2B5EF4-FFF2-40B4-BE49-F238E27FC236}">
                <a16:creationId xmlns:a16="http://schemas.microsoft.com/office/drawing/2014/main" id="{696A9758-36D9-4AAD-BF1A-1D48411D4540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 flipV="1">
            <a:off x="5830474" y="2945636"/>
            <a:ext cx="543610" cy="1008191"/>
          </a:xfrm>
          <a:prstGeom prst="bentConnector3">
            <a:avLst>
              <a:gd name="adj1" fmla="val 59111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8" name="Elbow Connector 85">
            <a:extLst>
              <a:ext uri="{FF2B5EF4-FFF2-40B4-BE49-F238E27FC236}">
                <a16:creationId xmlns:a16="http://schemas.microsoft.com/office/drawing/2014/main" id="{9520A026-45C6-4D5D-BF71-55062E5AD392}"/>
              </a:ext>
            </a:extLst>
          </p:cNvPr>
          <p:cNvCxnSpPr>
            <a:cxnSpLocks/>
          </p:cNvCxnSpPr>
          <p:nvPr/>
        </p:nvCxnSpPr>
        <p:spPr>
          <a:xfrm flipV="1">
            <a:off x="6151862" y="3272517"/>
            <a:ext cx="215165" cy="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9" name="Elbow Connector 85">
            <a:extLst>
              <a:ext uri="{FF2B5EF4-FFF2-40B4-BE49-F238E27FC236}">
                <a16:creationId xmlns:a16="http://schemas.microsoft.com/office/drawing/2014/main" id="{EA50D586-0A17-4181-ADB5-883DF15B0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32076" y="3306148"/>
            <a:ext cx="454736" cy="215167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0" name="Elbow Connector 85">
            <a:extLst>
              <a:ext uri="{FF2B5EF4-FFF2-40B4-BE49-F238E27FC236}">
                <a16:creationId xmlns:a16="http://schemas.microsoft.com/office/drawing/2014/main" id="{4BB280DD-6C70-467C-9DF3-7A5C1CAC63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32076" y="3614419"/>
            <a:ext cx="454736" cy="215167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2" name="Rectangle 8">
            <a:extLst>
              <a:ext uri="{FF2B5EF4-FFF2-40B4-BE49-F238E27FC236}">
                <a16:creationId xmlns:a16="http://schemas.microsoft.com/office/drawing/2014/main" id="{0E1B367C-5689-4E70-BB7F-583B768EBD11}"/>
              </a:ext>
            </a:extLst>
          </p:cNvPr>
          <p:cNvSpPr/>
          <p:nvPr/>
        </p:nvSpPr>
        <p:spPr>
          <a:xfrm>
            <a:off x="4360414" y="3497863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ProfilePicturePath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3" name="Elbow Connector 85">
            <a:extLst>
              <a:ext uri="{FF2B5EF4-FFF2-40B4-BE49-F238E27FC236}">
                <a16:creationId xmlns:a16="http://schemas.microsoft.com/office/drawing/2014/main" id="{C0966326-CFEB-453B-A4D2-357C829066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25462" y="3580583"/>
            <a:ext cx="454736" cy="215167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176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Loh Jie Wei</dc:creator>
  <cp:lastModifiedBy>Samuel Loh Jie Wei</cp:lastModifiedBy>
  <cp:revision>4</cp:revision>
  <dcterms:created xsi:type="dcterms:W3CDTF">2018-04-12T10:26:57Z</dcterms:created>
  <dcterms:modified xsi:type="dcterms:W3CDTF">2018-04-12T13:38:13Z</dcterms:modified>
</cp:coreProperties>
</file>