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8A93-A5B8-414A-9A12-5A2180086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93BC9-6D1A-4CC8-A5EE-023A8B689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9B18-252F-4111-9E95-787F52AB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C16-2D74-436F-B519-4DAA49CD59D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DC31-8348-4DED-AB89-C421AF99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5DE8-B9D8-4922-97CF-94ABBFB6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5F61-01B5-4D5C-97DD-FE63B21F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AFE5-5AC1-4A11-9173-BD3C2504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CC221-BDD0-4257-9621-D885B18A5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E8E3-1A24-4204-A77B-43333F0D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C16-2D74-436F-B519-4DAA49CD59D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640D2-381D-4F95-98D9-09A42718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625F-CDF6-47FC-852F-77F4BC81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5F61-01B5-4D5C-97DD-FE63B21F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774D3-093E-4A77-95EB-05805F1D9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F5440-04EB-4364-94DB-3FC450E33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6628-BD67-400C-B2F6-B1D8AAC7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C16-2D74-436F-B519-4DAA49CD59D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5C80-F526-4F59-AC97-E488D1E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B509-CD46-4C13-890F-E27798C2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5F61-01B5-4D5C-97DD-FE63B21F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891-1C0D-4A7B-A72A-D8B0205B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A48A-D879-4505-9DD9-6EAC51CB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68BC-E4A0-413B-B629-57582114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C16-2D74-436F-B519-4DAA49CD59D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14F23-C58B-49B5-A149-3964DEA3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3C77-2F07-4EFA-9DFA-817DEA83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5F61-01B5-4D5C-97DD-FE63B21F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3F12-A3DF-4B3B-869A-A80448E4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24E3-60DA-4538-9ED4-A0FFD93B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652C-D9F2-4606-8903-2BB1927E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C16-2D74-436F-B519-4DAA49CD59D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7A89-67DD-4C78-988A-B8449810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4C44-3521-4CA4-9B60-A5FB9AF2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5F61-01B5-4D5C-97DD-FE63B21F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D72B-995F-4A7B-B155-73133F19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1EB7-F8A6-4CC4-8D88-BD9818ACC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3CD25-61AF-4F83-AA43-1F517C818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BEEF8-8BE1-412D-A2E0-F94C7FEF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C16-2D74-436F-B519-4DAA49CD59D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FF9AE-9378-4E99-8B27-0EBE4274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41577-4466-4DD8-8B19-4DBF87B8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5F61-01B5-4D5C-97DD-FE63B21F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45FA-FB9E-4B3E-87AD-038043D8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3F365-6542-4206-BE30-0E16B1F28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C586-9F0C-40F1-A213-F1816270D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46FD3-36E9-4C6A-8FFC-D92D4F4D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E287E-2C31-4E69-B0B6-2B2AB379C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C55E6-C356-4B0A-BD8F-C2E022BB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C16-2D74-436F-B519-4DAA49CD59D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74902-21E0-40A8-8A36-069FB221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D1BAE-A225-42CC-8C92-672FE37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5F61-01B5-4D5C-97DD-FE63B21F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B000-632D-4EBC-8ABF-E9D95D46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352E4-753C-4943-9C1F-4E6E36DC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C16-2D74-436F-B519-4DAA49CD59D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C2810-A180-49C5-8D07-DC606ACA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C44A5-38DD-47C9-894D-8D8F4143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5F61-01B5-4D5C-97DD-FE63B21F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1A180-E2F8-4288-80E5-2C7C0E13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C16-2D74-436F-B519-4DAA49CD59D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1FD7E-1457-4BA3-A1CB-DC3731A4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F62E6-33C6-467B-962B-F98F01E1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5F61-01B5-4D5C-97DD-FE63B21F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362F-9FEC-48DD-86C5-4EB66741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358F-C998-4B27-A942-67C178CE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6EE20-ECE6-4033-9E05-59A421CEC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DE914-6047-4690-98BB-520EDDA5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C16-2D74-436F-B519-4DAA49CD59D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D96E-DE07-4F3D-8DE6-1396D1B4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9BBD0-FD52-4348-88E0-DD8C86C5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5F61-01B5-4D5C-97DD-FE63B21F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6CEB-C165-4E57-A67A-FD3B7337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961CF-405F-4FB5-B94C-C4E9AAE92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A48B-1008-433A-AEC8-B809CE01E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59C39-0001-46E8-B991-34E8D2D0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C16-2D74-436F-B519-4DAA49CD59D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EDA4B-21F0-47F8-A98C-F41B81A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D6F5A-99F3-4F04-A70F-D0AC4F89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5F61-01B5-4D5C-97DD-FE63B21F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8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8D9D7-0001-49F7-A6C8-7D3478DD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D6E00-48A8-4FEA-AAAB-AF0A9341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523C-CE4E-444B-B828-6CFC38F97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0C16-2D74-436F-B519-4DAA49CD59D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B035F-5766-49CD-BBC7-E669FA73E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04B14-C7E7-4EDD-9FC0-6A0F98ADA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5F61-01B5-4D5C-97DD-FE63B21F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B578-A020-4068-B6DC-4135C7375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12679-6CE3-4ED1-B33B-F5CA6FBB4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2BFBC-223D-4773-9523-4998A672E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9"/>
          <a:stretch/>
        </p:blipFill>
        <p:spPr>
          <a:xfrm>
            <a:off x="0" y="-138896"/>
            <a:ext cx="12192000" cy="651654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EE7839-9110-4007-993C-6A274C372FF9}"/>
              </a:ext>
            </a:extLst>
          </p:cNvPr>
          <p:cNvSpPr/>
          <p:nvPr/>
        </p:nvSpPr>
        <p:spPr>
          <a:xfrm>
            <a:off x="4812858" y="2363186"/>
            <a:ext cx="3671386" cy="1768976"/>
          </a:xfrm>
          <a:prstGeom prst="roundRect">
            <a:avLst/>
          </a:prstGeom>
          <a:noFill/>
          <a:ln w="5715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AA646-F5EF-4BFD-9BFB-68DC5CD3359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484244" y="3267017"/>
            <a:ext cx="625033" cy="0"/>
          </a:xfrm>
          <a:prstGeom prst="line">
            <a:avLst/>
          </a:prstGeom>
          <a:ln w="5715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650C6F-BDFA-4BE8-A5F9-23CB2F04AA25}"/>
              </a:ext>
            </a:extLst>
          </p:cNvPr>
          <p:cNvSpPr txBox="1"/>
          <p:nvPr/>
        </p:nvSpPr>
        <p:spPr>
          <a:xfrm>
            <a:off x="9109277" y="2482187"/>
            <a:ext cx="1875098" cy="1569660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portion consists of your student’s main information, which can be found on the student list panel on the left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23FF093-4959-43EB-9B52-5D3B78FD0496}"/>
              </a:ext>
            </a:extLst>
          </p:cNvPr>
          <p:cNvSpPr/>
          <p:nvPr/>
        </p:nvSpPr>
        <p:spPr>
          <a:xfrm>
            <a:off x="3009418" y="4525702"/>
            <a:ext cx="3414531" cy="1307940"/>
          </a:xfrm>
          <a:prstGeom prst="roundRect">
            <a:avLst/>
          </a:prstGeom>
          <a:noFill/>
          <a:ln w="5715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834278-CF31-4BA0-B619-A97864776F53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6423949" y="5179672"/>
            <a:ext cx="613460" cy="0"/>
          </a:xfrm>
          <a:prstGeom prst="line">
            <a:avLst/>
          </a:prstGeom>
          <a:ln w="5715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084243-6ABE-499E-B0AF-A4345E533B04}"/>
              </a:ext>
            </a:extLst>
          </p:cNvPr>
          <p:cNvSpPr txBox="1"/>
          <p:nvPr/>
        </p:nvSpPr>
        <p:spPr>
          <a:xfrm>
            <a:off x="7037409" y="4641063"/>
            <a:ext cx="3414530" cy="1077218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portion consists of your student’s miscellaneous information. It is only visible to you when you enter the ‘</a:t>
            </a:r>
            <a:r>
              <a:rPr lang="en-US" sz="1600" dirty="0" err="1">
                <a:solidFill>
                  <a:schemeClr val="bg1"/>
                </a:solidFill>
                <a:latin typeface="Montserrat SemiBold" panose="00000700000000000000" pitchFamily="2" charset="0"/>
              </a:rPr>
              <a:t>moreInfo</a:t>
            </a:r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’ command</a:t>
            </a:r>
          </a:p>
        </p:txBody>
      </p:sp>
    </p:spTree>
    <p:extLst>
      <p:ext uri="{BB962C8B-B14F-4D97-AF65-F5344CB8AC3E}">
        <p14:creationId xmlns:p14="http://schemas.microsoft.com/office/powerpoint/2010/main" val="130300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D44A-3C96-44BE-B907-56D4136C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4714C-2524-4E3A-8C6B-2C8A66E52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630" b="81354"/>
          <a:stretch/>
        </p:blipFill>
        <p:spPr>
          <a:xfrm>
            <a:off x="0" y="1465504"/>
            <a:ext cx="4270884" cy="9073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D7DA1-C033-46A0-8279-3BC92D149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968" b="80671"/>
          <a:stretch/>
        </p:blipFill>
        <p:spPr>
          <a:xfrm>
            <a:off x="0" y="0"/>
            <a:ext cx="4271058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4C835-15E6-4F38-A644-6B4BA010B3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114" b="80671"/>
          <a:stretch/>
        </p:blipFill>
        <p:spPr>
          <a:xfrm>
            <a:off x="4386631" y="3287210"/>
            <a:ext cx="437523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9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EF93-CCE3-4589-811A-BE81B96F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D1F3-38F2-484A-9421-B5046E89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F8502-11EC-40D2-A9B4-290016AF8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2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1E9F-550A-474A-9118-1C11716D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BFAF-F970-4F70-97EB-27A35B3B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909D2-A560-4AC2-B301-309FD77D5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063" b="80671"/>
          <a:stretch/>
        </p:blipFill>
        <p:spPr>
          <a:xfrm>
            <a:off x="0" y="0"/>
            <a:ext cx="425948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D70C-D0F1-4CB9-AF75-3ACC7FE7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3954-1D11-4443-B70C-0C66FD23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61AC0-BBE4-431C-83C4-A70EA5CD4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2236A7-CF4A-44A7-BFA6-B1A1336B8C58}"/>
              </a:ext>
            </a:extLst>
          </p:cNvPr>
          <p:cNvSpPr/>
          <p:nvPr/>
        </p:nvSpPr>
        <p:spPr>
          <a:xfrm>
            <a:off x="3910032" y="4676172"/>
            <a:ext cx="1518495" cy="432815"/>
          </a:xfrm>
          <a:prstGeom prst="roundRect">
            <a:avLst/>
          </a:prstGeom>
          <a:noFill/>
          <a:ln w="5715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E30EB9-1D52-4C14-BD4D-E044602D7E5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428527" y="4892580"/>
            <a:ext cx="1404216" cy="71100"/>
          </a:xfrm>
          <a:prstGeom prst="line">
            <a:avLst/>
          </a:prstGeom>
          <a:ln w="5715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1036C0-B109-4662-8B1E-AA8BE67235C6}"/>
              </a:ext>
            </a:extLst>
          </p:cNvPr>
          <p:cNvSpPr txBox="1"/>
          <p:nvPr/>
        </p:nvSpPr>
        <p:spPr>
          <a:xfrm>
            <a:off x="6832743" y="4671292"/>
            <a:ext cx="3920137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portion is updated from “Not updated” to “Allergic to nuts”</a:t>
            </a:r>
          </a:p>
        </p:txBody>
      </p:sp>
    </p:spTree>
    <p:extLst>
      <p:ext uri="{BB962C8B-B14F-4D97-AF65-F5344CB8AC3E}">
        <p14:creationId xmlns:p14="http://schemas.microsoft.com/office/powerpoint/2010/main" val="54364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59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Loh Jie Wei</dc:creator>
  <cp:lastModifiedBy>Samuel Loh Jie Wei</cp:lastModifiedBy>
  <cp:revision>9</cp:revision>
  <dcterms:created xsi:type="dcterms:W3CDTF">2018-04-13T12:21:48Z</dcterms:created>
  <dcterms:modified xsi:type="dcterms:W3CDTF">2018-04-13T15:54:28Z</dcterms:modified>
</cp:coreProperties>
</file>