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8" autoAdjust="0"/>
    <p:restoredTop sz="94624"/>
  </p:normalViewPr>
  <p:slideViewPr>
    <p:cSldViewPr showGuides="1">
      <p:cViewPr>
        <p:scale>
          <a:sx n="200" d="100"/>
          <a:sy n="200" d="100"/>
        </p:scale>
        <p:origin x="-342" y="-177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0751" y="3793708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CoinBook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82987" y="388297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5020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594406" y="1524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667000" y="2112953"/>
            <a:ext cx="723671" cy="159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Token</a:t>
            </a:r>
          </a:p>
        </p:txBody>
      </p:sp>
      <p:sp>
        <p:nvSpPr>
          <p:cNvPr id="60" name="Rectangle 62"/>
          <p:cNvSpPr/>
          <p:nvPr/>
        </p:nvSpPr>
        <p:spPr>
          <a:xfrm>
            <a:off x="3599307" y="2502930"/>
            <a:ext cx="815919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TokenType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606518" y="2852087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3028837" y="2272878"/>
            <a:ext cx="570471" cy="37196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3028836" y="1697379"/>
            <a:ext cx="565570" cy="415573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142879" y="2913532"/>
            <a:ext cx="735395" cy="11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594406" y="2031336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>
            <a:off x="3390672" y="2192917"/>
            <a:ext cx="203735" cy="87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889434" y="1950810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89304" y="3883413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150893" y="2741329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  <a:endCxn id="109" idx="3"/>
          </p:cNvCxnSpPr>
          <p:nvPr/>
        </p:nvCxnSpPr>
        <p:spPr>
          <a:xfrm rot="10800000">
            <a:off x="4344563" y="2201715"/>
            <a:ext cx="806331" cy="7129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  <a:endCxn id="56" idx="3"/>
          </p:cNvCxnSpPr>
          <p:nvPr/>
        </p:nvCxnSpPr>
        <p:spPr>
          <a:xfrm rot="10800000">
            <a:off x="4345513" y="1697381"/>
            <a:ext cx="805380" cy="1217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  <a:endCxn id="60" idx="3"/>
          </p:cNvCxnSpPr>
          <p:nvPr/>
        </p:nvCxnSpPr>
        <p:spPr>
          <a:xfrm rot="10800000">
            <a:off x="4415227" y="2644841"/>
            <a:ext cx="735667" cy="269869"/>
          </a:xfrm>
          <a:prstGeom prst="bentConnector3">
            <a:avLst>
              <a:gd name="adj1" fmla="val 55179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  <a:endCxn id="62" idx="3"/>
          </p:cNvCxnSpPr>
          <p:nvPr/>
        </p:nvCxnSpPr>
        <p:spPr>
          <a:xfrm rot="10800000" flipV="1">
            <a:off x="4338155" y="2914709"/>
            <a:ext cx="812739" cy="792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296074" y="3088089"/>
            <a:ext cx="1350812" cy="897868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527744" y="2622187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207393" y="3040423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586740" y="3387183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586740" y="340843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0" name="Rectangle 62">
            <a:extLst>
              <a:ext uri="{FF2B5EF4-FFF2-40B4-BE49-F238E27FC236}">
                <a16:creationId xmlns:a16="http://schemas.microsoft.com/office/drawing/2014/main" id="{69F42414-9E99-4004-A5DC-3D16956EE9A9}"/>
              </a:ext>
            </a:extLst>
          </p:cNvPr>
          <p:cNvSpPr/>
          <p:nvPr/>
        </p:nvSpPr>
        <p:spPr>
          <a:xfrm>
            <a:off x="3260611" y="3359913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Rule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Checker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2473CD-5ACD-4EC2-8D13-7102C39B8356}"/>
              </a:ext>
            </a:extLst>
          </p:cNvPr>
          <p:cNvSpPr txBox="1"/>
          <p:nvPr/>
        </p:nvSpPr>
        <p:spPr>
          <a:xfrm>
            <a:off x="2988329" y="3616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3F8CD36-015F-40BC-B4F4-B4C536B72678}"/>
              </a:ext>
            </a:extLst>
          </p:cNvPr>
          <p:cNvCxnSpPr/>
          <p:nvPr/>
        </p:nvCxnSpPr>
        <p:spPr>
          <a:xfrm>
            <a:off x="2894646" y="3616698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47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Hew Yih Shiuan Ewald</cp:lastModifiedBy>
  <cp:revision>95</cp:revision>
  <dcterms:created xsi:type="dcterms:W3CDTF">2016-07-22T14:33:02Z</dcterms:created>
  <dcterms:modified xsi:type="dcterms:W3CDTF">2018-04-15T09:06:15Z</dcterms:modified>
</cp:coreProperties>
</file>