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000"/>
    <p:restoredTop sz="94671"/>
  </p:normalViewPr>
  <p:slideViewPr>
    <p:cSldViewPr showGuides="1">
      <p:cViewPr varScale="1">
        <p:scale>
          <a:sx n="110" d="100"/>
          <a:sy n="110" d="100"/>
        </p:scale>
        <p:origin x="1482" y="1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533400" y="345094"/>
            <a:ext cx="7543799" cy="484575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3614407" y="525779"/>
            <a:ext cx="951195" cy="390102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dirty="0">
                <a:solidFill>
                  <a:srgbClr val="0070C0"/>
                </a:solidFill>
              </a:rPr>
              <a:t>{abstract}</a:t>
            </a:r>
          </a:p>
          <a:p>
            <a:pPr algn="ctr"/>
            <a:r>
              <a:rPr lang="en-SG" sz="1050" b="1" dirty="0">
                <a:solidFill>
                  <a:srgbClr val="0070C0"/>
                </a:solidFill>
              </a:rPr>
              <a:t>Command</a:t>
            </a:r>
          </a:p>
        </p:txBody>
      </p:sp>
      <p:sp>
        <p:nvSpPr>
          <p:cNvPr id="84" name="Isosceles Triangle 102"/>
          <p:cNvSpPr/>
          <p:nvPr/>
        </p:nvSpPr>
        <p:spPr>
          <a:xfrm rot="10800000" flipV="1">
            <a:off x="5608457" y="1681679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87" name="Isosceles Triangle 102"/>
          <p:cNvSpPr/>
          <p:nvPr/>
        </p:nvSpPr>
        <p:spPr>
          <a:xfrm rot="5400000" flipV="1">
            <a:off x="4600711" y="3940429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40" name="Rectangle 11">
            <a:extLst>
              <a:ext uri="{FF2B5EF4-FFF2-40B4-BE49-F238E27FC236}">
                <a16:creationId xmlns:a16="http://schemas.microsoft.com/office/drawing/2014/main" id="{11736025-E4C6-415B-8057-8868E6F04802}"/>
              </a:ext>
            </a:extLst>
          </p:cNvPr>
          <p:cNvSpPr/>
          <p:nvPr/>
        </p:nvSpPr>
        <p:spPr>
          <a:xfrm flipH="1">
            <a:off x="721895" y="3249165"/>
            <a:ext cx="1175194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RuleChecker</a:t>
            </a:r>
            <a:endParaRPr lang="en-US" sz="1050" b="1" dirty="0">
              <a:solidFill>
                <a:srgbClr val="0070C0"/>
              </a:solidFill>
            </a:endParaRPr>
          </a:p>
        </p:txBody>
      </p:sp>
      <p:sp>
        <p:nvSpPr>
          <p:cNvPr id="41" name="Rectangle 11">
            <a:extLst>
              <a:ext uri="{FF2B5EF4-FFF2-40B4-BE49-F238E27FC236}">
                <a16:creationId xmlns:a16="http://schemas.microsoft.com/office/drawing/2014/main" id="{4153955F-ACE0-4F0D-B866-A19132BCB23B}"/>
              </a:ext>
            </a:extLst>
          </p:cNvPr>
          <p:cNvSpPr/>
          <p:nvPr/>
        </p:nvSpPr>
        <p:spPr>
          <a:xfrm flipH="1">
            <a:off x="5132500" y="2540526"/>
            <a:ext cx="1219197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ConcreteConditionParser</a:t>
            </a:r>
            <a:endParaRPr lang="en-US" sz="1050" b="1" dirty="0">
              <a:solidFill>
                <a:srgbClr val="0070C0"/>
              </a:solidFill>
            </a:endParaRPr>
          </a:p>
        </p:txBody>
      </p:sp>
      <p:sp>
        <p:nvSpPr>
          <p:cNvPr id="42" name="Rectangle 11">
            <a:extLst>
              <a:ext uri="{FF2B5EF4-FFF2-40B4-BE49-F238E27FC236}">
                <a16:creationId xmlns:a16="http://schemas.microsoft.com/office/drawing/2014/main" id="{D2D3DC78-F0CA-4965-AF77-662058D09789}"/>
              </a:ext>
            </a:extLst>
          </p:cNvPr>
          <p:cNvSpPr/>
          <p:nvPr/>
        </p:nvSpPr>
        <p:spPr>
          <a:xfrm flipH="1">
            <a:off x="6030730" y="3848356"/>
            <a:ext cx="1142999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NotificationRule</a:t>
            </a:r>
            <a:endParaRPr lang="en-US" sz="1050" b="1" dirty="0">
              <a:solidFill>
                <a:srgbClr val="0070C0"/>
              </a:solidFill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09C2CF4-B9E4-4E55-A728-8E38153C3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191430"/>
              </p:ext>
            </p:extLst>
          </p:nvPr>
        </p:nvGraphicFramePr>
        <p:xfrm>
          <a:off x="5152834" y="721360"/>
          <a:ext cx="1219199" cy="95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19199">
                  <a:extLst>
                    <a:ext uri="{9D8B030D-6E8A-4147-A177-3AD203B41FA5}">
                      <a16:colId xmlns:a16="http://schemas.microsoft.com/office/drawing/2014/main" val="19332268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&lt;&lt;</a:t>
                      </a:r>
                      <a:r>
                        <a:rPr kumimoji="0" lang="en-US" sz="105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interface</a:t>
                      </a:r>
                      <a:r>
                        <a:rPr kumimoji="0" 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&gt;&gt;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ConditionParser</a:t>
                      </a:r>
                      <a:endParaRPr kumimoji="0" lang="en-SG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tint val="50000"/>
                            <a:satMod val="300000"/>
                          </a:schemeClr>
                        </a:gs>
                        <a:gs pos="35000">
                          <a:schemeClr val="accent1">
                            <a:tint val="37000"/>
                            <a:satMod val="300000"/>
                          </a:schemeClr>
                        </a:gs>
                        <a:gs pos="100000">
                          <a:schemeClr val="accent1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2420925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tint val="50000"/>
                            <a:satMod val="300000"/>
                          </a:schemeClr>
                        </a:gs>
                        <a:gs pos="35000">
                          <a:schemeClr val="accent1">
                            <a:tint val="37000"/>
                            <a:satMod val="300000"/>
                          </a:schemeClr>
                        </a:gs>
                        <a:gs pos="100000">
                          <a:schemeClr val="accent1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18115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+parse(String) : Predicate&lt;T&gt;</a:t>
                      </a:r>
                    </a:p>
                    <a:p>
                      <a:endParaRPr lang="en-US" sz="100" dirty="0"/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tint val="50000"/>
                            <a:satMod val="300000"/>
                          </a:schemeClr>
                        </a:gs>
                        <a:gs pos="35000">
                          <a:schemeClr val="accent1">
                            <a:tint val="37000"/>
                            <a:satMod val="300000"/>
                          </a:schemeClr>
                        </a:gs>
                        <a:gs pos="100000">
                          <a:schemeClr val="accent1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61200098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C3CDA58D-E578-4607-9398-AAA698776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70106"/>
              </p:ext>
            </p:extLst>
          </p:nvPr>
        </p:nvGraphicFramePr>
        <p:xfrm>
          <a:off x="6699383" y="721360"/>
          <a:ext cx="1219199" cy="95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19199">
                  <a:extLst>
                    <a:ext uri="{9D8B030D-6E8A-4147-A177-3AD203B41FA5}">
                      <a16:colId xmlns:a16="http://schemas.microsoft.com/office/drawing/2014/main" val="19332268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&lt;&lt;</a:t>
                      </a:r>
                      <a:r>
                        <a:rPr kumimoji="0" lang="en-US" sz="105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interface</a:t>
                      </a:r>
                      <a:r>
                        <a:rPr kumimoji="0" 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&gt;&gt;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ActionParser</a:t>
                      </a:r>
                      <a:endParaRPr kumimoji="0" lang="en-SG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tint val="50000"/>
                            <a:satMod val="300000"/>
                          </a:schemeClr>
                        </a:gs>
                        <a:gs pos="35000">
                          <a:schemeClr val="accent1">
                            <a:tint val="37000"/>
                            <a:satMod val="300000"/>
                          </a:schemeClr>
                        </a:gs>
                        <a:gs pos="100000">
                          <a:schemeClr val="accent1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2420925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tint val="50000"/>
                            <a:satMod val="300000"/>
                          </a:schemeClr>
                        </a:gs>
                        <a:gs pos="35000">
                          <a:schemeClr val="accent1">
                            <a:tint val="37000"/>
                            <a:satMod val="300000"/>
                          </a:schemeClr>
                        </a:gs>
                        <a:gs pos="100000">
                          <a:schemeClr val="accent1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18115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+parse(String) : </a:t>
                      </a:r>
                      <a:r>
                        <a:rPr kumimoji="0" lang="en-US" sz="105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ActionCommand</a:t>
                      </a:r>
                      <a:endParaRPr kumimoji="0" 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00" dirty="0"/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tint val="50000"/>
                            <a:satMod val="300000"/>
                          </a:schemeClr>
                        </a:gs>
                        <a:gs pos="35000">
                          <a:schemeClr val="accent1">
                            <a:tint val="37000"/>
                            <a:satMod val="300000"/>
                          </a:schemeClr>
                        </a:gs>
                        <a:gs pos="100000">
                          <a:schemeClr val="accent1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61200098"/>
                  </a:ext>
                </a:extLst>
              </a:tr>
            </a:tbl>
          </a:graphicData>
        </a:graphic>
      </p:graphicFrame>
      <p:sp>
        <p:nvSpPr>
          <p:cNvPr id="49" name="Isosceles Triangle 102">
            <a:extLst>
              <a:ext uri="{FF2B5EF4-FFF2-40B4-BE49-F238E27FC236}">
                <a16:creationId xmlns:a16="http://schemas.microsoft.com/office/drawing/2014/main" id="{A1CD2C83-ACB5-4E00-AD19-3B357EB2AA7C}"/>
              </a:ext>
            </a:extLst>
          </p:cNvPr>
          <p:cNvSpPr/>
          <p:nvPr/>
        </p:nvSpPr>
        <p:spPr>
          <a:xfrm rot="10800000" flipV="1">
            <a:off x="7173729" y="166715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83E0F17-177A-4C0C-BE22-A6DED7B155D3}"/>
              </a:ext>
            </a:extLst>
          </p:cNvPr>
          <p:cNvCxnSpPr>
            <a:cxnSpLocks/>
            <a:stCxn id="84" idx="3"/>
            <a:endCxn id="41" idx="0"/>
          </p:cNvCxnSpPr>
          <p:nvPr/>
        </p:nvCxnSpPr>
        <p:spPr>
          <a:xfrm rot="5400000">
            <a:off x="5401242" y="2198059"/>
            <a:ext cx="683324" cy="1611"/>
          </a:xfrm>
          <a:prstGeom prst="bentConnector3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6836118C-C259-4CE4-BA8F-14A0865D03C0}"/>
              </a:ext>
            </a:extLst>
          </p:cNvPr>
          <p:cNvCxnSpPr>
            <a:cxnSpLocks/>
            <a:stCxn id="49" idx="3"/>
            <a:endCxn id="54" idx="0"/>
          </p:cNvCxnSpPr>
          <p:nvPr/>
        </p:nvCxnSpPr>
        <p:spPr>
          <a:xfrm rot="5400000">
            <a:off x="6960055" y="2191599"/>
            <a:ext cx="697853" cy="1"/>
          </a:xfrm>
          <a:prstGeom prst="bentConnector3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11">
            <a:extLst>
              <a:ext uri="{FF2B5EF4-FFF2-40B4-BE49-F238E27FC236}">
                <a16:creationId xmlns:a16="http://schemas.microsoft.com/office/drawing/2014/main" id="{6C5E04C8-A525-4C04-BFC4-D86D5BFB10BD}"/>
              </a:ext>
            </a:extLst>
          </p:cNvPr>
          <p:cNvSpPr/>
          <p:nvPr/>
        </p:nvSpPr>
        <p:spPr>
          <a:xfrm flipH="1">
            <a:off x="6775582" y="2540526"/>
            <a:ext cx="1066797" cy="35966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  <a:tileRect/>
          </a:gra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ConcreteActionParser</a:t>
            </a:r>
            <a:endParaRPr lang="en-US" sz="1050" b="1" dirty="0">
              <a:solidFill>
                <a:srgbClr val="0070C0"/>
              </a:solidFill>
            </a:endParaRP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829C9CD4-DA34-4C84-A8F2-1F3DC4D73EEA}"/>
              </a:ext>
            </a:extLst>
          </p:cNvPr>
          <p:cNvCxnSpPr>
            <a:stCxn id="42" idx="0"/>
            <a:endCxn id="54" idx="2"/>
          </p:cNvCxnSpPr>
          <p:nvPr/>
        </p:nvCxnSpPr>
        <p:spPr>
          <a:xfrm rot="5400000" flipH="1" flipV="1">
            <a:off x="6481524" y="3020901"/>
            <a:ext cx="948161" cy="706751"/>
          </a:xfrm>
          <a:prstGeom prst="bentConnector3">
            <a:avLst/>
          </a:prstGeom>
          <a:ln w="15875"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26ADA710-CCEE-4E73-B9DA-291DFF026BB2}"/>
              </a:ext>
            </a:extLst>
          </p:cNvPr>
          <p:cNvCxnSpPr>
            <a:stCxn id="42" idx="0"/>
            <a:endCxn id="41" idx="2"/>
          </p:cNvCxnSpPr>
          <p:nvPr/>
        </p:nvCxnSpPr>
        <p:spPr>
          <a:xfrm rot="16200000" flipV="1">
            <a:off x="5698084" y="2944210"/>
            <a:ext cx="948161" cy="860131"/>
          </a:xfrm>
          <a:prstGeom prst="bentConnector3">
            <a:avLst/>
          </a:prstGeom>
          <a:ln w="158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7084E7A-BD70-4EC1-B47F-55D0C581B24C}"/>
              </a:ext>
            </a:extLst>
          </p:cNvPr>
          <p:cNvSpPr txBox="1"/>
          <p:nvPr/>
        </p:nvSpPr>
        <p:spPr>
          <a:xfrm>
            <a:off x="5743709" y="2887495"/>
            <a:ext cx="1983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F818641-6280-4C36-ACD0-E67057BAC4C5}"/>
              </a:ext>
            </a:extLst>
          </p:cNvPr>
          <p:cNvSpPr txBox="1"/>
          <p:nvPr/>
        </p:nvSpPr>
        <p:spPr>
          <a:xfrm>
            <a:off x="7323802" y="2895600"/>
            <a:ext cx="29619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1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E139488-8B71-4C19-8AA7-9DE9DD581452}"/>
              </a:ext>
            </a:extLst>
          </p:cNvPr>
          <p:cNvCxnSpPr>
            <a:cxnSpLocks/>
            <a:stCxn id="42" idx="3"/>
            <a:endCxn id="87" idx="3"/>
          </p:cNvCxnSpPr>
          <p:nvPr/>
        </p:nvCxnSpPr>
        <p:spPr>
          <a:xfrm rot="10800000">
            <a:off x="4823726" y="4028191"/>
            <a:ext cx="1207005" cy="12700"/>
          </a:xfrm>
          <a:prstGeom prst="bentConnector3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783F6803-1583-4A3F-BF2A-96EEA36D7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992544"/>
              </p:ext>
            </p:extLst>
          </p:nvPr>
        </p:nvGraphicFramePr>
        <p:xfrm>
          <a:off x="2819400" y="3892938"/>
          <a:ext cx="1827495" cy="10998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27495">
                  <a:extLst>
                    <a:ext uri="{9D8B030D-6E8A-4147-A177-3AD203B41FA5}">
                      <a16:colId xmlns:a16="http://schemas.microsoft.com/office/drawing/2014/main" val="19332268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Rule&lt;T&gt;</a:t>
                      </a:r>
                      <a:endParaRPr kumimoji="0" lang="en-SG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tint val="50000"/>
                            <a:satMod val="300000"/>
                          </a:schemeClr>
                        </a:gs>
                        <a:gs pos="35000">
                          <a:schemeClr val="accent1">
                            <a:tint val="37000"/>
                            <a:satMod val="300000"/>
                          </a:schemeClr>
                        </a:gs>
                        <a:gs pos="100000">
                          <a:schemeClr val="accent1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2420925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050" b="1" dirty="0">
                          <a:solidFill>
                            <a:srgbClr val="0070C0"/>
                          </a:solidFill>
                        </a:rPr>
                        <a:t>+type</a:t>
                      </a:r>
                    </a:p>
                    <a:p>
                      <a:pPr algn="l"/>
                      <a:r>
                        <a:rPr lang="en-US" sz="1050" b="1" dirty="0">
                          <a:solidFill>
                            <a:srgbClr val="0070C0"/>
                          </a:solidFill>
                        </a:rPr>
                        <a:t>+description : String</a:t>
                      </a:r>
                    </a:p>
                    <a:p>
                      <a:pPr algn="l"/>
                      <a:r>
                        <a:rPr lang="en-US" sz="1050" b="1" dirty="0">
                          <a:solidFill>
                            <a:srgbClr val="0070C0"/>
                          </a:solidFill>
                        </a:rPr>
                        <a:t>+condition : Predicate&lt;T&gt;</a:t>
                      </a:r>
                    </a:p>
                    <a:p>
                      <a:pPr algn="l"/>
                      <a:r>
                        <a:rPr lang="en-US" sz="1050" b="1" dirty="0">
                          <a:solidFill>
                            <a:srgbClr val="0070C0"/>
                          </a:solidFill>
                        </a:rPr>
                        <a:t>+action : </a:t>
                      </a:r>
                      <a:r>
                        <a:rPr lang="en-US" sz="1050" b="1" dirty="0" err="1">
                          <a:solidFill>
                            <a:srgbClr val="0070C0"/>
                          </a:solidFill>
                        </a:rPr>
                        <a:t>ActionCommand</a:t>
                      </a:r>
                      <a:r>
                        <a:rPr lang="en-US" sz="1050" b="1" dirty="0">
                          <a:solidFill>
                            <a:srgbClr val="0070C0"/>
                          </a:solidFill>
                        </a:rPr>
                        <a:t>&lt;T&gt;</a:t>
                      </a: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tint val="50000"/>
                            <a:satMod val="300000"/>
                          </a:schemeClr>
                        </a:gs>
                        <a:gs pos="35000">
                          <a:schemeClr val="accent1">
                            <a:tint val="37000"/>
                            <a:satMod val="300000"/>
                          </a:schemeClr>
                        </a:gs>
                        <a:gs pos="100000">
                          <a:schemeClr val="accent1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18115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" dirty="0"/>
                        <a:t>p</a:t>
                      </a: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tint val="50000"/>
                            <a:satMod val="300000"/>
                          </a:schemeClr>
                        </a:gs>
                        <a:gs pos="35000">
                          <a:schemeClr val="accent1">
                            <a:tint val="37000"/>
                            <a:satMod val="300000"/>
                          </a:schemeClr>
                        </a:gs>
                        <a:gs pos="100000">
                          <a:schemeClr val="accent1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61200098"/>
                  </a:ext>
                </a:extLst>
              </a:tr>
            </a:tbl>
          </a:graphicData>
        </a:graphic>
      </p:graphicFrame>
      <p:sp>
        <p:nvSpPr>
          <p:cNvPr id="65" name="Flowchart: Decision 64">
            <a:extLst>
              <a:ext uri="{FF2B5EF4-FFF2-40B4-BE49-F238E27FC236}">
                <a16:creationId xmlns:a16="http://schemas.microsoft.com/office/drawing/2014/main" id="{01CCAF6C-1EFA-4E50-80E2-857DBA711BAE}"/>
              </a:ext>
            </a:extLst>
          </p:cNvPr>
          <p:cNvSpPr/>
          <p:nvPr/>
        </p:nvSpPr>
        <p:spPr>
          <a:xfrm>
            <a:off x="3581400" y="3556864"/>
            <a:ext cx="228600" cy="315512"/>
          </a:xfrm>
          <a:prstGeom prst="flowChartDecision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8" name="Table 87">
            <a:extLst>
              <a:ext uri="{FF2B5EF4-FFF2-40B4-BE49-F238E27FC236}">
                <a16:creationId xmlns:a16="http://schemas.microsoft.com/office/drawing/2014/main" id="{087A40AD-DB1F-41D2-9530-9EDB313FE0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695265"/>
              </p:ext>
            </p:extLst>
          </p:nvPr>
        </p:nvGraphicFramePr>
        <p:xfrm>
          <a:off x="3434658" y="1842673"/>
          <a:ext cx="1339914" cy="7950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39914">
                  <a:extLst>
                    <a:ext uri="{9D8B030D-6E8A-4147-A177-3AD203B41FA5}">
                      <a16:colId xmlns:a16="http://schemas.microsoft.com/office/drawing/2014/main" val="19332268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{abstract}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ActionCommand</a:t>
                      </a:r>
                      <a:r>
                        <a:rPr kumimoji="0" 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&lt;T&gt;</a:t>
                      </a:r>
                      <a:endParaRPr kumimoji="0" lang="en-SG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tint val="50000"/>
                            <a:satMod val="300000"/>
                          </a:schemeClr>
                        </a:gs>
                        <a:gs pos="35000">
                          <a:schemeClr val="accent1">
                            <a:tint val="37000"/>
                            <a:satMod val="300000"/>
                          </a:schemeClr>
                        </a:gs>
                        <a:gs pos="100000">
                          <a:schemeClr val="accent1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2420925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tint val="50000"/>
                            <a:satMod val="300000"/>
                          </a:schemeClr>
                        </a:gs>
                        <a:gs pos="35000">
                          <a:schemeClr val="accent1">
                            <a:tint val="37000"/>
                            <a:satMod val="300000"/>
                          </a:schemeClr>
                        </a:gs>
                        <a:gs pos="100000">
                          <a:schemeClr val="accent1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18115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en-US" sz="105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setExtraData</a:t>
                      </a:r>
                      <a:r>
                        <a:rPr kumimoji="0" 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endParaRPr lang="en-US" sz="100" dirty="0"/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tint val="50000"/>
                            <a:satMod val="300000"/>
                          </a:schemeClr>
                        </a:gs>
                        <a:gs pos="35000">
                          <a:schemeClr val="accent1">
                            <a:tint val="37000"/>
                            <a:satMod val="300000"/>
                          </a:schemeClr>
                        </a:gs>
                        <a:gs pos="100000">
                          <a:schemeClr val="accent1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61200098"/>
                  </a:ext>
                </a:extLst>
              </a:tr>
            </a:tbl>
          </a:graphicData>
        </a:graphic>
      </p:graphicFrame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04BA4CE0-0861-4CCF-9C31-4CD37DDB6651}"/>
              </a:ext>
            </a:extLst>
          </p:cNvPr>
          <p:cNvCxnSpPr>
            <a:cxnSpLocks/>
            <a:stCxn id="65" idx="0"/>
            <a:endCxn id="88" idx="2"/>
          </p:cNvCxnSpPr>
          <p:nvPr/>
        </p:nvCxnSpPr>
        <p:spPr>
          <a:xfrm rot="5400000" flipH="1" flipV="1">
            <a:off x="3440572" y="2892822"/>
            <a:ext cx="919171" cy="408915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Table 96">
            <a:extLst>
              <a:ext uri="{FF2B5EF4-FFF2-40B4-BE49-F238E27FC236}">
                <a16:creationId xmlns:a16="http://schemas.microsoft.com/office/drawing/2014/main" id="{88AEA679-2CE9-4865-B6F2-9FDA1A600C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843220"/>
              </p:ext>
            </p:extLst>
          </p:nvPr>
        </p:nvGraphicFramePr>
        <p:xfrm>
          <a:off x="1990102" y="1842673"/>
          <a:ext cx="1219199" cy="7950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19199">
                  <a:extLst>
                    <a:ext uri="{9D8B030D-6E8A-4147-A177-3AD203B41FA5}">
                      <a16:colId xmlns:a16="http://schemas.microsoft.com/office/drawing/2014/main" val="19332268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{abstract}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Predicate&lt;T&gt;</a:t>
                      </a:r>
                      <a:endParaRPr kumimoji="0" lang="en-SG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tint val="50000"/>
                            <a:satMod val="300000"/>
                          </a:schemeClr>
                        </a:gs>
                        <a:gs pos="35000">
                          <a:schemeClr val="accent1">
                            <a:tint val="37000"/>
                            <a:satMod val="300000"/>
                          </a:schemeClr>
                        </a:gs>
                        <a:gs pos="100000">
                          <a:schemeClr val="accent1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2420925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tint val="50000"/>
                            <a:satMod val="300000"/>
                          </a:schemeClr>
                        </a:gs>
                        <a:gs pos="35000">
                          <a:schemeClr val="accent1">
                            <a:tint val="37000"/>
                            <a:satMod val="300000"/>
                          </a:schemeClr>
                        </a:gs>
                        <a:gs pos="100000">
                          <a:schemeClr val="accent1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18115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+test() : </a:t>
                      </a:r>
                      <a:r>
                        <a:rPr kumimoji="0" lang="en-US" sz="105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kumimoji="0" 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00" dirty="0"/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tint val="50000"/>
                            <a:satMod val="300000"/>
                          </a:schemeClr>
                        </a:gs>
                        <a:gs pos="35000">
                          <a:schemeClr val="accent1">
                            <a:tint val="37000"/>
                            <a:satMod val="300000"/>
                          </a:schemeClr>
                        </a:gs>
                        <a:gs pos="100000">
                          <a:schemeClr val="accent1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61200098"/>
                  </a:ext>
                </a:extLst>
              </a:tr>
            </a:tbl>
          </a:graphicData>
        </a:graphic>
      </p:graphicFrame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A22858EA-FDA5-4CDC-B313-099669EB7780}"/>
              </a:ext>
            </a:extLst>
          </p:cNvPr>
          <p:cNvCxnSpPr>
            <a:stCxn id="65" idx="0"/>
            <a:endCxn id="97" idx="2"/>
          </p:cNvCxnSpPr>
          <p:nvPr/>
        </p:nvCxnSpPr>
        <p:spPr>
          <a:xfrm rot="16200000" flipV="1">
            <a:off x="2688116" y="2549279"/>
            <a:ext cx="919171" cy="1095999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Isosceles Triangle 102">
            <a:extLst>
              <a:ext uri="{FF2B5EF4-FFF2-40B4-BE49-F238E27FC236}">
                <a16:creationId xmlns:a16="http://schemas.microsoft.com/office/drawing/2014/main" id="{54F4F970-A038-4CDC-926D-9AE7E0AC34E2}"/>
              </a:ext>
            </a:extLst>
          </p:cNvPr>
          <p:cNvSpPr/>
          <p:nvPr/>
        </p:nvSpPr>
        <p:spPr>
          <a:xfrm rot="10800000" flipV="1">
            <a:off x="3940143" y="94569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3072559-944E-44D4-8099-E1FF35649835}"/>
              </a:ext>
            </a:extLst>
          </p:cNvPr>
          <p:cNvCxnSpPr>
            <a:endCxn id="101" idx="3"/>
          </p:cNvCxnSpPr>
          <p:nvPr/>
        </p:nvCxnSpPr>
        <p:spPr>
          <a:xfrm flipH="1" flipV="1">
            <a:off x="4075395" y="1121213"/>
            <a:ext cx="14609" cy="7214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owchart: Decision 90">
            <a:extLst>
              <a:ext uri="{FF2B5EF4-FFF2-40B4-BE49-F238E27FC236}">
                <a16:creationId xmlns:a16="http://schemas.microsoft.com/office/drawing/2014/main" id="{D35CEC07-501C-46EC-82D8-E516862534DB}"/>
              </a:ext>
            </a:extLst>
          </p:cNvPr>
          <p:cNvSpPr/>
          <p:nvPr/>
        </p:nvSpPr>
        <p:spPr>
          <a:xfrm>
            <a:off x="1143000" y="3608834"/>
            <a:ext cx="228600" cy="23952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1B933C8C-ECCB-49AF-84AC-3B8057001404}"/>
              </a:ext>
            </a:extLst>
          </p:cNvPr>
          <p:cNvCxnSpPr>
            <a:stCxn id="91" idx="2"/>
            <a:endCxn id="68" idx="1"/>
          </p:cNvCxnSpPr>
          <p:nvPr/>
        </p:nvCxnSpPr>
        <p:spPr>
          <a:xfrm rot="16200000" flipH="1">
            <a:off x="1741104" y="3364552"/>
            <a:ext cx="594492" cy="1562100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C8A72708-ADC0-4F75-BA4F-8796C83F67E5}"/>
              </a:ext>
            </a:extLst>
          </p:cNvPr>
          <p:cNvSpPr txBox="1"/>
          <p:nvPr/>
        </p:nvSpPr>
        <p:spPr>
          <a:xfrm>
            <a:off x="2468685" y="4191000"/>
            <a:ext cx="1983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*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E548B85-305D-490A-BCF0-C28458374BE0}"/>
              </a:ext>
            </a:extLst>
          </p:cNvPr>
          <p:cNvSpPr txBox="1"/>
          <p:nvPr/>
        </p:nvSpPr>
        <p:spPr>
          <a:xfrm>
            <a:off x="3872852" y="2618601"/>
            <a:ext cx="1983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866EF89-1136-4C60-85AF-C2E8DB8F67EC}"/>
              </a:ext>
            </a:extLst>
          </p:cNvPr>
          <p:cNvSpPr txBox="1"/>
          <p:nvPr/>
        </p:nvSpPr>
        <p:spPr>
          <a:xfrm>
            <a:off x="2566253" y="2618601"/>
            <a:ext cx="1983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</TotalTime>
  <Words>86</Words>
  <Application>Microsoft Office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Hew Yih Shiuan Ewald</cp:lastModifiedBy>
  <cp:revision>105</cp:revision>
  <dcterms:created xsi:type="dcterms:W3CDTF">2016-07-22T14:33:02Z</dcterms:created>
  <dcterms:modified xsi:type="dcterms:W3CDTF">2018-04-15T11:04:41Z</dcterms:modified>
</cp:coreProperties>
</file>