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>
            <a:off x="729698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0006092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493090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-220607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02E897-AC55-414E-A133-097A608AA9CB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A2251-D0FB-46DF-9BA0-2C4F4E738263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4105A79-CB0E-4CCF-8AC9-8367702C35DA}"/>
              </a:ext>
            </a:extLst>
          </p:cNvPr>
          <p:cNvSpPr/>
          <p:nvPr/>
        </p:nvSpPr>
        <p:spPr>
          <a:xfrm>
            <a:off x="5202201" y="1882950"/>
            <a:ext cx="200291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67EC55-FFE1-465D-90D3-E7951AB08C47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FC04E1-E8EF-4A00-BEAB-CDBFB6DAAA8E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92323"/>
              </p:ext>
            </p:extLst>
          </p:nvPr>
        </p:nvGraphicFramePr>
        <p:xfrm>
          <a:off x="-147723" y="1694475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BTC”</a:t>
                      </a:r>
                    </a:p>
                    <a:p>
                      <a:r>
                        <a:rPr lang="en-SG"/>
                        <a:t>prevCoinBook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76A6F3A-17FD-4766-8EEC-922FC2F8B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52207"/>
              </p:ext>
            </p:extLst>
          </p:nvPr>
        </p:nvGraphicFramePr>
        <p:xfrm>
          <a:off x="10099278" y="2777902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“Code: BTC”</a:t>
                      </a:r>
                    </a:p>
                    <a:p>
                      <a:r>
                        <a:rPr lang="en-SG" dirty="0" err="1"/>
                        <a:t>prevCoinBook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38B6292-CE11-44D1-BDA4-34DF2961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70619"/>
              </p:ext>
            </p:extLst>
          </p:nvPr>
        </p:nvGraphicFramePr>
        <p:xfrm>
          <a:off x="-147724" y="2779309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prevCoinBook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F868A4F-9EFF-430E-BB35-5EE7938A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64845"/>
              </p:ext>
            </p:extLst>
          </p:nvPr>
        </p:nvGraphicFramePr>
        <p:xfrm>
          <a:off x="7448062" y="2787797"/>
          <a:ext cx="2378350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7835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prevCoinBook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7782113" y="1826859"/>
            <a:ext cx="4591018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coin book (before ‘add c/BTC’ was executed) will be restored to s2.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Eldon Chung</cp:lastModifiedBy>
  <cp:revision>19</cp:revision>
  <dcterms:created xsi:type="dcterms:W3CDTF">2017-07-27T00:35:51Z</dcterms:created>
  <dcterms:modified xsi:type="dcterms:W3CDTF">2018-04-08T11:29:38Z</dcterms:modified>
</cp:coreProperties>
</file>