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howGuides="1">
      <p:cViewPr varScale="1">
        <p:scale>
          <a:sx n="106" d="100"/>
          <a:sy n="106" d="100"/>
        </p:scale>
        <p:origin x="600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4164165" y="1502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Name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303968" y="241715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4" name="Rectangle 11"/>
          <p:cNvSpPr/>
          <p:nvPr/>
        </p:nvSpPr>
        <p:spPr>
          <a:xfrm>
            <a:off x="4164165" y="218031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Email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4147799" y="3252738"/>
            <a:ext cx="1398436" cy="33387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AppointmentList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4164163" y="252291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Address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1676400" y="2915505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5400000" flipH="1" flipV="1">
            <a:off x="2238122" y="1151035"/>
            <a:ext cx="1455898" cy="2396187"/>
          </a:xfrm>
          <a:prstGeom prst="bentConnector4">
            <a:avLst>
              <a:gd name="adj1" fmla="val -15702"/>
              <a:gd name="adj2" fmla="val 51911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4162436" y="1835267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Phone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5400000" flipH="1" flipV="1">
            <a:off x="2576901" y="1489815"/>
            <a:ext cx="778339" cy="2396187"/>
          </a:xfrm>
          <a:prstGeom prst="bentConnector4">
            <a:avLst>
              <a:gd name="adj1" fmla="val -29370"/>
              <a:gd name="adj2" fmla="val 51911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5400000" flipH="1" flipV="1">
            <a:off x="2748201" y="1661116"/>
            <a:ext cx="435738" cy="2396185"/>
          </a:xfrm>
          <a:prstGeom prst="bentConnector4">
            <a:avLst>
              <a:gd name="adj1" fmla="val -52463"/>
              <a:gd name="adj2" fmla="val 51911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</p:cNvCxnSpPr>
          <p:nvPr/>
        </p:nvCxnSpPr>
        <p:spPr>
          <a:xfrm rot="16200000" flipH="1">
            <a:off x="2786589" y="1963368"/>
            <a:ext cx="342600" cy="237982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294180" y="2199179"/>
            <a:ext cx="2078641" cy="685799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Person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5400000" flipH="1" flipV="1">
            <a:off x="2403512" y="1318154"/>
            <a:ext cx="1123390" cy="2394458"/>
          </a:xfrm>
          <a:prstGeom prst="bentConnector4">
            <a:avLst>
              <a:gd name="adj1" fmla="val -20349"/>
              <a:gd name="adj2" fmla="val 51912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2" name="Elbow Connector 63">
            <a:extLst>
              <a:ext uri="{FF2B5EF4-FFF2-40B4-BE49-F238E27FC236}">
                <a16:creationId xmlns:a16="http://schemas.microsoft.com/office/drawing/2014/main" id="{98FF0503-2F69-D949-82F4-0A807EDCF25E}"/>
              </a:ext>
            </a:extLst>
          </p:cNvPr>
          <p:cNvCxnSpPr/>
          <p:nvPr/>
        </p:nvCxnSpPr>
        <p:spPr>
          <a:xfrm rot="5400000" flipH="1" flipV="1">
            <a:off x="2748200" y="1991577"/>
            <a:ext cx="435738" cy="2396185"/>
          </a:xfrm>
          <a:prstGeom prst="bentConnector4">
            <a:avLst>
              <a:gd name="adj1" fmla="val 19328"/>
              <a:gd name="adj2" fmla="val 51911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4" name="Rectangle 11">
            <a:extLst>
              <a:ext uri="{FF2B5EF4-FFF2-40B4-BE49-F238E27FC236}">
                <a16:creationId xmlns:a16="http://schemas.microsoft.com/office/drawing/2014/main" id="{30FF7307-3BD0-BB41-89C2-802F0038B5B4}"/>
              </a:ext>
            </a:extLst>
          </p:cNvPr>
          <p:cNvSpPr/>
          <p:nvPr/>
        </p:nvSpPr>
        <p:spPr>
          <a:xfrm>
            <a:off x="4158425" y="28956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TimeTable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2018-04-14T19:58:01Z</dcterms:modified>
</cp:coreProperties>
</file>