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1200" y="1453379"/>
            <a:ext cx="16898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 c/s”)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90181" y="154142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deleteClient</a:t>
            </a:r>
            <a:r>
              <a:rPr lang="en-US" sz="1400" dirty="0">
                <a:solidFill>
                  <a:srgbClr val="7030A0"/>
                </a:solidFill>
              </a:rPr>
              <a:t>(p, c)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38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Shookshire</cp:lastModifiedBy>
  <cp:revision>59</cp:revision>
  <dcterms:created xsi:type="dcterms:W3CDTF">2016-07-22T14:33:02Z</dcterms:created>
  <dcterms:modified xsi:type="dcterms:W3CDTF">2018-03-30T13:26:33Z</dcterms:modified>
</cp:coreProperties>
</file>