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8CAF-7C3C-4F03-BF3F-01000B93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7BEC0-B7A2-448A-A02A-343EFEC3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F8BE-3F82-4C23-A289-DE17EADF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9BB1-551D-4CC1-BAEC-6D9C522B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4898-225F-4400-86FC-1D309B76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2EC1-CEDE-49B2-BEFA-48E7B8D1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CA325-3F89-4AFA-868E-B09DFC93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FAE2-F0BB-46C5-A6E6-BF85EAD8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6C2C-0691-4FA9-A03C-4DB70ACC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760A-DA0F-463C-96C0-EFEEFF5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7200-1362-47C9-9E63-EB0252C6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6E4B4-B98D-4157-9421-4DEAA9C7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02A7-32C6-45F9-8898-0869A54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E8FD-497A-4048-9422-381A368C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FA3A-91BD-4BEF-98C9-2CC9FE8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16-D2E9-4234-9E30-0384B94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8628-652D-42C4-9ABE-6A2F31F4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F261-5678-426A-AAAD-AC8E6C3F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1153-77DA-4EAE-90E6-06D6505C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0EE5-3450-4ECB-8BFC-79FE74D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4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E319-0904-4E6B-819E-563C343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5BC3-5AFC-4D72-AACB-E7AE3086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B046-4C8F-4FDA-A77E-F1AC1E6A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AE0C-9CE2-4019-8C0C-08B8BD32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76CB-CB98-4E3D-99EF-9B4F810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D9F9-6E66-4673-A22C-8C65952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7F9F-0643-46E8-AF30-FE3808CD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6957C-7563-492A-A811-760D9B48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F7CF2-5E1F-47CA-9FAE-2E49EC8A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507CE-0613-43AE-8F30-A4E5790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D5210-3797-45BB-8625-911C3EB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F3B-C066-43CB-A16E-F5CF021A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A79C-7F17-44DA-BE94-FF255D15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9CDE-6D7F-4CA5-96B1-A6F784D4F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D347F-D248-4057-8112-663DAC158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11E9-4393-45F9-BEC6-366B816AB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69050-9378-46E3-9C3D-B25BA350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EECBE-218F-4EFC-9300-5ADF8014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D96B7-9219-4D71-A3A9-4AD30268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CF67-8EAC-4A56-8F39-C2F75E56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04A22-1B98-43D8-9713-154EB467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3FCA-6176-4F1B-B1C1-422F3CBA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BEA30-25B9-47ED-ADE4-C8D813BA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5CAA2-DE9C-4D0C-BFC1-A2070399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816B4-67C9-4CAC-8D48-759EAA9B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CE64-A23A-4280-B79F-1D13D6C7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DBA0-CD5E-450B-A96F-62066F60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95E5-D853-4B32-B94A-8E3F6435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5DCB-381E-42DB-AD6B-9F183B5A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BADD-DC43-484F-BB76-4C661D5B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0B0B2-8DAF-4FC7-BDC9-009F104C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363D-73EF-4165-913E-3339F94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805F-5397-4B8C-963D-9DFA41C2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573AD-49B6-426D-BB27-EB3B9210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18B1-ECD2-4BBF-8E86-AE2A59C2E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CFC6-3C4E-4631-82A1-DE279D0F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947D-EF61-475E-B5D1-939278D3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D3E27-0718-49A5-88B4-75688CF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50142-57F6-404A-93A5-FE9E46BE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056EF-9AF1-466A-AD23-F67A141C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70A5D-3D08-4C5F-B0C3-89ADB66BA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80B3-ED25-4DC2-8C00-7E107D8883A8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4A68-C799-42F3-A72F-08231794C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C1FD-2C4A-4AF8-AA37-B0E2AFD53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1BF5-36DF-4392-86A4-DA924D26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30DFE9-DCC6-4A9C-9465-1DA85035F4F3}"/>
              </a:ext>
            </a:extLst>
          </p:cNvPr>
          <p:cNvSpPr/>
          <p:nvPr/>
        </p:nvSpPr>
        <p:spPr>
          <a:xfrm>
            <a:off x="4373738" y="4481691"/>
            <a:ext cx="112888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87CC65F-2B76-4355-BE35-3D7696C7437C}"/>
              </a:ext>
            </a:extLst>
          </p:cNvPr>
          <p:cNvSpPr/>
          <p:nvPr/>
        </p:nvSpPr>
        <p:spPr>
          <a:xfrm>
            <a:off x="4802008" y="2473507"/>
            <a:ext cx="248356" cy="2596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9709C-AA73-4B3D-86F2-453258EEFDE0}"/>
              </a:ext>
            </a:extLst>
          </p:cNvPr>
          <p:cNvSpPr txBox="1"/>
          <p:nvPr/>
        </p:nvSpPr>
        <p:spPr>
          <a:xfrm>
            <a:off x="4543071" y="2473507"/>
            <a:ext cx="3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217449-C6EF-4640-94E3-32ED51AF528B}"/>
              </a:ext>
            </a:extLst>
          </p:cNvPr>
          <p:cNvSpPr txBox="1"/>
          <p:nvPr/>
        </p:nvSpPr>
        <p:spPr>
          <a:xfrm>
            <a:off x="4543070" y="4086179"/>
            <a:ext cx="3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2F3BB1-75CA-4C90-9767-F6E6460C54FB}"/>
              </a:ext>
            </a:extLst>
          </p:cNvPr>
          <p:cNvCxnSpPr>
            <a:stCxn id="43" idx="3"/>
            <a:endCxn id="16" idx="0"/>
          </p:cNvCxnSpPr>
          <p:nvPr/>
        </p:nvCxnSpPr>
        <p:spPr>
          <a:xfrm>
            <a:off x="4938182" y="2658173"/>
            <a:ext cx="1" cy="1823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AF8A63-7D62-4F81-9CCA-44963C94BC08}"/>
              </a:ext>
            </a:extLst>
          </p:cNvPr>
          <p:cNvGrpSpPr/>
          <p:nvPr/>
        </p:nvGrpSpPr>
        <p:grpSpPr>
          <a:xfrm>
            <a:off x="4229449" y="1263896"/>
            <a:ext cx="1417464" cy="1209611"/>
            <a:chOff x="4373736" y="869143"/>
            <a:chExt cx="1417464" cy="1209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37CDFA-E797-4ADE-925B-8990DC84C6E3}"/>
                </a:ext>
              </a:extLst>
            </p:cNvPr>
            <p:cNvSpPr/>
            <p:nvPr/>
          </p:nvSpPr>
          <p:spPr>
            <a:xfrm>
              <a:off x="4373736" y="869143"/>
              <a:ext cx="1417464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Answer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2D2594-CEEE-433D-95A6-EB09141074D1}"/>
                </a:ext>
              </a:extLst>
            </p:cNvPr>
            <p:cNvSpPr/>
            <p:nvPr/>
          </p:nvSpPr>
          <p:spPr>
            <a:xfrm>
              <a:off x="4373736" y="1469154"/>
              <a:ext cx="1417464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: </a:t>
              </a:r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voteCount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97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Nur Kamal B M A</dc:creator>
  <cp:lastModifiedBy>Muhammad Nur Kamal B M A</cp:lastModifiedBy>
  <cp:revision>4</cp:revision>
  <dcterms:created xsi:type="dcterms:W3CDTF">2018-04-13T13:28:00Z</dcterms:created>
  <dcterms:modified xsi:type="dcterms:W3CDTF">2018-04-13T13:56:13Z</dcterms:modified>
</cp:coreProperties>
</file>