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D345-8E61-4CC8-BAEA-65EA3A8C5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B22A9-B691-415C-B929-4F3999DD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5267F-3996-41E9-B0A2-9DFB2FA7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21C20-D805-41C0-BDC4-ECAFB8CC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9CD33-E20A-41FA-92E1-3CACD268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BDF6-DF4C-4389-BE3F-B2F847F8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1FFCA-995E-4973-B4F0-FE1952A8A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CF35-DDA4-49FB-99C2-40A50737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5A04-F1F0-448A-BC43-0E683F15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F4D4-0514-4E73-A491-1546D66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4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1536F-8FEB-4D6D-8538-DE57908BA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7CABA-DEBA-4E53-8B55-B57284025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0E74-DFE0-47C2-87BD-E51D2410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952D-5B21-464F-A9CC-2CC01FE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883B-E249-452D-B4AB-9F3F31AD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2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7C5F-978E-4E15-97EC-7588D75B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B2D1-CF4E-49E6-BFAC-FC922005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722F-0A0F-4379-8E16-785BC55E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6DC1-82F3-485E-846B-8FE06045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8D87-3944-4F19-84CB-C6CE09E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93FE-9FDF-468C-9D76-C1EC58B0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0765A-5BF1-4A3C-971C-D390169C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C858-AD54-4B84-8E84-3A9C73A8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699F-3F1D-461D-BB18-D0244D6E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D6D6-133B-4441-AD31-E2BBCFAB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0B6-5760-4A3A-B381-598E0F1C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9E28-7CC8-41A6-808D-C962BD7D7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F101-6AA1-433D-8EC6-C4E6F253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F3B24-AF02-4ED4-93F3-D33AB866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477D-48C8-4486-8824-DB60F774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60CA4-A708-4A6D-81A8-71BA4470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495E-8631-46A1-B7D3-1E0314B7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7FC65-06CE-4EA3-A26B-242D1F65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F5FD9-B72E-469A-8878-2B291A27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EE0A3-01E2-4136-90A6-89D8BD5C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52AF0-9314-4909-BE30-875DF0A8C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71E4D-061D-4339-9663-E494C1F7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DD002-5EE9-4FD3-B199-06AFD519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A84FA-CC56-4A81-AA6C-34C8EDCC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18E4-999A-4E05-B8F2-B1FA8D9C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90AAD-AA06-41BC-9C50-F5FC2B1D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BBE29-0CF3-4760-A0EB-DCE404A9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D4FA5-18F1-441C-92BA-A65BA156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96BE5-6622-4B64-9812-32E8CCFA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82AC6-3A6B-4964-BEC4-4A236E0C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804F-1CE7-4221-96AD-2354C696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D23C-CB26-48B2-960A-89B3EA8F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5C02-3A7F-400F-9017-07B7C4DD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59A09-F51F-4A6B-9547-8E9258C03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F8DAB-7857-460A-B5CB-D05AEBAE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28E6E-DDD5-4CA9-9CB2-01DCE088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ECCB3-39C8-408A-9829-F7A703E3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6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762B-BB1A-4C13-BF2B-68370EDA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8B1A-BA77-4706-9E34-3F977F1D1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A388A-BB14-459E-BD82-B2D2134E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A0A6-7FFB-4F55-9816-1813A468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889F7-2297-4A1D-A2FE-DE6EEDE8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EB0A-6AF3-4361-942D-A768EAAB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3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56676-1F98-4F98-9624-039EE0E1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18CA-99E3-4789-B9E4-95A69501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8268-3B54-4CB3-B6FC-DC883D535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4C65-8978-429D-9913-C670F56AF839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1BBA-49C8-4FEE-8C77-EAECB37B7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5E93-D26E-41C2-8CE2-2B039C10E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2425-2E9E-487E-9A9A-732F85086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E0C36E-F6F0-470C-A345-80E3A6F23124}"/>
              </a:ext>
            </a:extLst>
          </p:cNvPr>
          <p:cNvSpPr/>
          <p:nvPr/>
        </p:nvSpPr>
        <p:spPr>
          <a:xfrm>
            <a:off x="4261275" y="1925066"/>
            <a:ext cx="2296362" cy="99632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DeleteTask</a:t>
            </a:r>
            <a:endParaRPr lang="en-SG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Command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0A251A6-018B-476B-814C-0D98A2E1ADCA}"/>
              </a:ext>
            </a:extLst>
          </p:cNvPr>
          <p:cNvSpPr/>
          <p:nvPr/>
        </p:nvSpPr>
        <p:spPr>
          <a:xfrm>
            <a:off x="5078862" y="2955872"/>
            <a:ext cx="195865" cy="186962"/>
          </a:xfrm>
          <a:prstGeom prst="diamo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1260F1A-133B-473A-BF07-9B11D70395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577075" y="3208926"/>
            <a:ext cx="665813" cy="5336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152">
            <a:extLst>
              <a:ext uri="{FF2B5EF4-FFF2-40B4-BE49-F238E27FC236}">
                <a16:creationId xmlns:a16="http://schemas.microsoft.com/office/drawing/2014/main" id="{29845E07-A2ED-4D07-AD48-95D6FDE27E55}"/>
              </a:ext>
            </a:extLst>
          </p:cNvPr>
          <p:cNvSpPr txBox="1"/>
          <p:nvPr/>
        </p:nvSpPr>
        <p:spPr>
          <a:xfrm>
            <a:off x="4643165" y="3531648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24F14-C38B-415D-A81E-B0C7B2C2AA0F}"/>
              </a:ext>
            </a:extLst>
          </p:cNvPr>
          <p:cNvSpPr/>
          <p:nvPr/>
        </p:nvSpPr>
        <p:spPr>
          <a:xfrm>
            <a:off x="3869457" y="3808647"/>
            <a:ext cx="1547417" cy="49729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Task</a:t>
            </a:r>
            <a:endParaRPr lang="en-SG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4BA82-116C-47B4-95C6-507D91B0DA44}"/>
              </a:ext>
            </a:extLst>
          </p:cNvPr>
          <p:cNvSpPr/>
          <p:nvPr/>
        </p:nvSpPr>
        <p:spPr>
          <a:xfrm>
            <a:off x="4261275" y="41485"/>
            <a:ext cx="2296362" cy="99632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Undoable</a:t>
            </a:r>
          </a:p>
          <a:p>
            <a:pPr algn="ctr"/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B8BFAE-94B2-413B-81A0-6A8ECF304269}"/>
              </a:ext>
            </a:extLst>
          </p:cNvPr>
          <p:cNvCxnSpPr>
            <a:cxnSpLocks/>
            <a:stCxn id="4" idx="0"/>
            <a:endCxn id="11" idx="3"/>
          </p:cNvCxnSpPr>
          <p:nvPr/>
        </p:nvCxnSpPr>
        <p:spPr>
          <a:xfrm flipV="1">
            <a:off x="5409456" y="1204969"/>
            <a:ext cx="7419" cy="7200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C22581-3773-4A7F-95F2-3792E364C194}"/>
              </a:ext>
            </a:extLst>
          </p:cNvPr>
          <p:cNvSpPr/>
          <p:nvPr/>
        </p:nvSpPr>
        <p:spPr>
          <a:xfrm>
            <a:off x="5274727" y="1048814"/>
            <a:ext cx="284295" cy="1561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9F3DED0-42B1-445C-903A-743E3E0BE2AA}"/>
              </a:ext>
            </a:extLst>
          </p:cNvPr>
          <p:cNvSpPr/>
          <p:nvPr/>
        </p:nvSpPr>
        <p:spPr>
          <a:xfrm>
            <a:off x="5558087" y="2955872"/>
            <a:ext cx="195865" cy="186962"/>
          </a:xfrm>
          <a:prstGeom prst="diamo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77D70D-C043-4078-BFF2-CF46C22D0DC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16200000" flipH="1">
            <a:off x="5725964" y="3072889"/>
            <a:ext cx="665813" cy="8057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2">
            <a:extLst>
              <a:ext uri="{FF2B5EF4-FFF2-40B4-BE49-F238E27FC236}">
                <a16:creationId xmlns:a16="http://schemas.microsoft.com/office/drawing/2014/main" id="{85B07B51-F888-48CF-9663-4D35AE3B76C5}"/>
              </a:ext>
            </a:extLst>
          </p:cNvPr>
          <p:cNvSpPr txBox="1"/>
          <p:nvPr/>
        </p:nvSpPr>
        <p:spPr>
          <a:xfrm>
            <a:off x="6467617" y="3531647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327AB-6E6A-4459-9A54-6797EBE32263}"/>
              </a:ext>
            </a:extLst>
          </p:cNvPr>
          <p:cNvSpPr/>
          <p:nvPr/>
        </p:nvSpPr>
        <p:spPr>
          <a:xfrm>
            <a:off x="5688012" y="3808647"/>
            <a:ext cx="1547417" cy="49729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Index</a:t>
            </a:r>
            <a:endParaRPr lang="en-SG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7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2018-04-12T06:21:02Z</dcterms:created>
  <dcterms:modified xsi:type="dcterms:W3CDTF">2018-04-12T06:22:13Z</dcterms:modified>
</cp:coreProperties>
</file>