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08" y="7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13/4/2018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314394" y="1325979"/>
            <a:ext cx="12722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4631" y="106055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/>
              <a:t>viewresults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98751" y="1160351"/>
            <a:ext cx="69026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954408" y="1538409"/>
            <a:ext cx="307322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49945" y="1286269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ViewResultsRequestEvent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14394" y="2342202"/>
            <a:ext cx="1272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6512570" y="685320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095038" y="1032080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7027629" y="1538409"/>
            <a:ext cx="134818" cy="5522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4" name="Straight Arrow Connector 43"/>
          <p:cNvCxnSpPr>
            <a:cxnSpLocks/>
            <a:endCxn id="41" idx="2"/>
          </p:cNvCxnSpPr>
          <p:nvPr/>
        </p:nvCxnSpPr>
        <p:spPr>
          <a:xfrm flipV="1">
            <a:off x="3869870" y="2090671"/>
            <a:ext cx="3225168" cy="1911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7" name="Rectangle 62">
            <a:extLst>
              <a:ext uri="{FF2B5EF4-FFF2-40B4-BE49-F238E27FC236}">
                <a16:creationId xmlns:a16="http://schemas.microsoft.com/office/drawing/2014/main" id="{F66774B1-386F-48AC-8568-2E33F4D25A58}"/>
              </a:ext>
            </a:extLst>
          </p:cNvPr>
          <p:cNvSpPr/>
          <p:nvPr/>
        </p:nvSpPr>
        <p:spPr>
          <a:xfrm>
            <a:off x="3089014" y="4003024"/>
            <a:ext cx="1340202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PollListPanel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0E052B-4E1F-4CAC-A8A2-A66A73C53F3F}"/>
              </a:ext>
            </a:extLst>
          </p:cNvPr>
          <p:cNvCxnSpPr/>
          <p:nvPr/>
        </p:nvCxnSpPr>
        <p:spPr>
          <a:xfrm>
            <a:off x="3643451" y="4349784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5CEAD46-8B9E-4AAF-A472-70B80165C9EC}"/>
              </a:ext>
            </a:extLst>
          </p:cNvPr>
          <p:cNvSpPr/>
          <p:nvPr/>
        </p:nvSpPr>
        <p:spPr>
          <a:xfrm>
            <a:off x="3548480" y="4922214"/>
            <a:ext cx="185321" cy="5023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BD825D-0381-408C-BA5A-88629B912E1C}"/>
              </a:ext>
            </a:extLst>
          </p:cNvPr>
          <p:cNvCxnSpPr>
            <a:cxnSpLocks/>
          </p:cNvCxnSpPr>
          <p:nvPr/>
        </p:nvCxnSpPr>
        <p:spPr>
          <a:xfrm flipH="1">
            <a:off x="1366403" y="5424522"/>
            <a:ext cx="2176304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5E1ACE9-79DA-4E45-B8A7-73AE057BA412}"/>
              </a:ext>
            </a:extLst>
          </p:cNvPr>
          <p:cNvSpPr/>
          <p:nvPr/>
        </p:nvSpPr>
        <p:spPr>
          <a:xfrm>
            <a:off x="1224397" y="4753828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302F3F-5C16-4DD5-8CC3-36CE55274899}"/>
              </a:ext>
            </a:extLst>
          </p:cNvPr>
          <p:cNvCxnSpPr>
            <a:cxnSpLocks/>
          </p:cNvCxnSpPr>
          <p:nvPr/>
        </p:nvCxnSpPr>
        <p:spPr>
          <a:xfrm>
            <a:off x="1366403" y="4953000"/>
            <a:ext cx="217630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D9B511-59D9-4850-93E4-AB9AADDBCF72}"/>
              </a:ext>
            </a:extLst>
          </p:cNvPr>
          <p:cNvSpPr txBox="1"/>
          <p:nvPr/>
        </p:nvSpPr>
        <p:spPr>
          <a:xfrm>
            <a:off x="4019775" y="4866472"/>
            <a:ext cx="199107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handleViewResultsEvent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AC6AFF-F11A-4A14-8378-4CE0CC4EE25C}"/>
              </a:ext>
            </a:extLst>
          </p:cNvPr>
          <p:cNvGrpSpPr/>
          <p:nvPr/>
        </p:nvGrpSpPr>
        <p:grpSpPr>
          <a:xfrm flipH="1">
            <a:off x="3640756" y="4921606"/>
            <a:ext cx="310446" cy="430881"/>
            <a:chOff x="1028134" y="5612032"/>
            <a:chExt cx="217349" cy="270072"/>
          </a:xfrm>
        </p:grpSpPr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617C366A-7315-4E00-A61E-BC658EF88678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1B0E735-3415-482C-862C-EFC86E681095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45" name="Rectangle 62">
            <a:extLst>
              <a:ext uri="{FF2B5EF4-FFF2-40B4-BE49-F238E27FC236}">
                <a16:creationId xmlns:a16="http://schemas.microsoft.com/office/drawing/2014/main" id="{9F546EE0-7E1D-43F0-B353-698AEBF3F97C}"/>
              </a:ext>
            </a:extLst>
          </p:cNvPr>
          <p:cNvSpPr/>
          <p:nvPr/>
        </p:nvSpPr>
        <p:spPr>
          <a:xfrm>
            <a:off x="609600" y="400762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CD28AC-CB27-47E9-8E2A-2BDD1725B89F}"/>
              </a:ext>
            </a:extLst>
          </p:cNvPr>
          <p:cNvCxnSpPr>
            <a:cxnSpLocks/>
          </p:cNvCxnSpPr>
          <p:nvPr/>
        </p:nvCxnSpPr>
        <p:spPr>
          <a:xfrm>
            <a:off x="1295400" y="4354381"/>
            <a:ext cx="0" cy="1779356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Muhammad Nur Kamal B M A</cp:lastModifiedBy>
  <cp:revision>67</cp:revision>
  <dcterms:created xsi:type="dcterms:W3CDTF">2016-07-22T14:33:02Z</dcterms:created>
  <dcterms:modified xsi:type="dcterms:W3CDTF">2018-04-13T12:56:53Z</dcterms:modified>
</cp:coreProperties>
</file>