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2" d="100"/>
          <a:sy n="82" d="100"/>
        </p:scale>
        <p:origin x="1474" y="58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111860" y="6079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58677" y="971597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86669" y="1322292"/>
            <a:ext cx="152400" cy="101991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152400" y="533400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3335583" y="611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882400" y="975284"/>
            <a:ext cx="0" cy="17230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10392" y="143347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316783" y="60792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863600" y="971597"/>
            <a:ext cx="0" cy="172305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791592" y="1538408"/>
            <a:ext cx="142006" cy="65139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66818" y="1325979"/>
            <a:ext cx="111985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6818" y="1345880"/>
            <a:ext cx="8601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delete 1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39069" y="1433478"/>
            <a:ext cx="207132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166172" y="1453379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execute(“delete 1”)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954408" y="1538409"/>
            <a:ext cx="183718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99772" y="1542583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7030A0"/>
                </a:solidFill>
              </a:rPr>
              <a:t>deleteMember</a:t>
            </a:r>
            <a:r>
              <a:rPr lang="en-US" sz="1400" dirty="0">
                <a:solidFill>
                  <a:srgbClr val="7030A0"/>
                </a:solidFill>
              </a:rPr>
              <a:t>(p)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074030" y="1687656"/>
            <a:ext cx="24384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ClubBookChangedEvent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954408" y="2190681"/>
            <a:ext cx="183718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739069" y="226600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90618" y="2342202"/>
            <a:ext cx="119605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696200" y="591251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8616802" y="944305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8544794" y="1961202"/>
            <a:ext cx="142006" cy="1767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5943992" y="1961202"/>
            <a:ext cx="2568438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943992" y="2137989"/>
            <a:ext cx="2549946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H="1">
            <a:off x="314394" y="1099672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3" name="Rectangle 62"/>
          <p:cNvSpPr/>
          <p:nvPr/>
        </p:nvSpPr>
        <p:spPr>
          <a:xfrm>
            <a:off x="7370178" y="427832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7916995" y="4641993"/>
            <a:ext cx="0" cy="172305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/>
          <p:cNvSpPr/>
          <p:nvPr/>
        </p:nvSpPr>
        <p:spPr>
          <a:xfrm>
            <a:off x="7844987" y="5335662"/>
            <a:ext cx="124478" cy="28740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810094" y="4797674"/>
            <a:ext cx="27166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ClubBookChangedEvent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4526729" y="5623071"/>
            <a:ext cx="338394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2"/>
          <p:cNvSpPr/>
          <p:nvPr/>
        </p:nvSpPr>
        <p:spPr>
          <a:xfrm>
            <a:off x="3791146" y="4295233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4456731" y="4648287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4384723" y="5071220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3078929" y="5071220"/>
            <a:ext cx="129540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975642" y="6107977"/>
            <a:ext cx="144875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4526729" y="5341014"/>
            <a:ext cx="331825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036330" y="5065911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</a:rPr>
              <a:t>handleClubBookChangedEvent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()</a:t>
            </a:r>
          </a:p>
        </p:txBody>
      </p:sp>
      <p:sp>
        <p:nvSpPr>
          <p:cNvPr id="45" name="Rectangle 62"/>
          <p:cNvSpPr/>
          <p:nvPr/>
        </p:nvSpPr>
        <p:spPr>
          <a:xfrm>
            <a:off x="721634" y="427832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1268451" y="4641993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Rectangle 46"/>
          <p:cNvSpPr/>
          <p:nvPr/>
        </p:nvSpPr>
        <p:spPr>
          <a:xfrm>
            <a:off x="1196443" y="5670472"/>
            <a:ext cx="130545" cy="273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1348843" y="5943600"/>
            <a:ext cx="3061842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348843" y="5670472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416276" y="5395369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00B050"/>
                </a:solidFill>
              </a:rPr>
              <a:t>handleClubBookChangedEvent</a:t>
            </a:r>
            <a:r>
              <a:rPr lang="en-US" sz="1400" dirty="0">
                <a:solidFill>
                  <a:srgbClr val="00B050"/>
                </a:solidFill>
              </a:rPr>
              <a:t>()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028134" y="5612032"/>
            <a:ext cx="217349" cy="270072"/>
            <a:chOff x="1028134" y="5612032"/>
            <a:chExt cx="217349" cy="270072"/>
          </a:xfrm>
        </p:grpSpPr>
        <p:sp>
          <p:nvSpPr>
            <p:cNvPr id="12" name="Freeform 11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94562" y="5444571"/>
            <a:ext cx="79408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B050"/>
                </a:solidFill>
              </a:rPr>
              <a:t>Update status bar</a:t>
            </a:r>
          </a:p>
        </p:txBody>
      </p:sp>
      <p:grpSp>
        <p:nvGrpSpPr>
          <p:cNvPr id="58" name="Group 57"/>
          <p:cNvGrpSpPr/>
          <p:nvPr/>
        </p:nvGrpSpPr>
        <p:grpSpPr>
          <a:xfrm flipH="1">
            <a:off x="7936842" y="5335662"/>
            <a:ext cx="217349" cy="270072"/>
            <a:chOff x="1028134" y="5612032"/>
            <a:chExt cx="217349" cy="270072"/>
          </a:xfrm>
        </p:grpSpPr>
        <p:sp>
          <p:nvSpPr>
            <p:cNvPr id="59" name="Freeform 58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8223953" y="5180992"/>
            <a:ext cx="5390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4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to file</a:t>
            </a:r>
          </a:p>
        </p:txBody>
      </p:sp>
    </p:spTree>
    <p:extLst>
      <p:ext uri="{BB962C8B-B14F-4D97-AF65-F5344CB8AC3E}">
        <p14:creationId xmlns:p14="http://schemas.microsoft.com/office/powerpoint/2010/main" val="4023378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856</TotalTime>
  <Words>41</Words>
  <Application>Microsoft Office PowerPoint</Application>
  <PresentationFormat>On-screen Show (4:3)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Yash Chowdhary</cp:lastModifiedBy>
  <cp:revision>61</cp:revision>
  <dcterms:created xsi:type="dcterms:W3CDTF">2016-07-22T14:33:02Z</dcterms:created>
  <dcterms:modified xsi:type="dcterms:W3CDTF">2018-03-20T08:55:51Z</dcterms:modified>
</cp:coreProperties>
</file>