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805-30FE-4825-856C-3FDDA86A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2DB4-3D05-47CA-9B21-60174AF3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83E1-2252-4033-B691-0D031476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D978-2AC9-4B74-A2EF-1BFF1171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89AD-5FE1-466D-836A-8490446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D37B-D084-4361-B7DC-F8F504A0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EFE02-5E0F-4049-9FAB-7F578378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FC9-3810-4EF4-811D-B9350CA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EB3F-C552-4FF5-9A7C-CFD3103B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E60B-98E4-4EB0-AE67-BD98E75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9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B8D38-C3C8-4547-A151-85F110E4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B428-6B74-4839-BA88-F1DDD330C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AB57-AE3E-4CD9-9D62-40CE82CB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E4E-9B8E-479B-87CD-846E416F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F63A-3D99-42FF-8195-88EA5B6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0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14E9-965D-4F5F-97C5-E639318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6A6C-E549-4656-B46C-0D31F87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17CB-87CF-40E6-8BD8-5CE3D3D7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3B21-ED5A-40F9-BC96-52FD886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DFFB-A316-40D1-80D9-667329A9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E9A6-4183-4385-8768-35017536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4F2A1-B5BC-4B89-BA17-70CD4F0C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24FD-2A4D-4783-90AB-E55D2B0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E26-32FB-469D-ADC0-537D2C04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BAC3-B4E5-4144-BD88-D5A5D43D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1715-C11A-4704-8DCF-7178A310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04EA-63F8-4A2F-AC09-F003513CB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E44D-2BB5-4EAB-B963-800A9FFA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49B5-247C-488A-AA38-7F47BECA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F425-B27B-4200-8EEE-DF9909D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5F0A-76C7-46A1-A676-DE2E37E9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0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C73-D05A-44EC-BD93-D3CB8682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CDAB-E423-4E84-9EA9-9B8405E1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9CEA-675A-4342-9DF1-12A074ED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589DA-D81D-4142-8F7D-ECD24410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C4A0-FC57-4351-BAA3-C0C3935A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7505-592F-4E02-8C79-B5A01380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7EFD-1FCD-49C2-8604-FB922C7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69654-B230-48BD-B8C5-67A19AC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481-E641-4F48-A3B1-1D0325B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D3D6-A223-481B-88E0-A844936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FDBD1-532C-4064-8162-50DB15F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A98E-2529-4EB2-9C2F-771AB40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57BC-B71E-4B97-A187-2F4EA300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BEF86-2A7D-4A76-A054-334DFB31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C7C3-A5D5-413C-9CF7-5427EE1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3886-098E-4B80-B5D5-1A3D4331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AFA3-CC54-427B-8450-4BFC5D0D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57A3B-29CB-4F0C-9FB2-9C88BE0F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6B17-F47D-4B27-B0DE-0A92B624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2F89-9AD7-4B93-99D5-583105CE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9761-75EA-40F8-9156-0B08D16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040-50EB-4F29-96E5-20C6FAE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5970-A275-4CE6-9463-C5EB6821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8880-6DCE-4933-8B3F-55E1844A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C753-18BD-4205-86FE-E0AD9CC0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E076-3A03-4776-BE3C-C6E69ED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B7AF-FE67-4511-B6C3-98D3B97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62AF-E0DD-41B8-82B9-FA4C994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AA55-E126-4554-80E8-1096099F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3824-65FC-43F8-B63C-47B5FB86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1BD-5ACE-4680-9DDB-00A935F3EA30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EE84-9911-4B2A-ADAA-9F044FABF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B125-A1B5-4683-8B14-85E3F9F2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1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E355AC8-733B-41D6-BECA-CEB250726231}"/>
              </a:ext>
            </a:extLst>
          </p:cNvPr>
          <p:cNvSpPr/>
          <p:nvPr/>
        </p:nvSpPr>
        <p:spPr>
          <a:xfrm>
            <a:off x="5063613" y="2007561"/>
            <a:ext cx="209427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ImportCommand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EE3B3D-0D20-48BA-AF7A-5EC9BBDAAC63}"/>
              </a:ext>
            </a:extLst>
          </p:cNvPr>
          <p:cNvCxnSpPr>
            <a:cxnSpLocks/>
            <a:stCxn id="4" idx="0"/>
            <a:endCxn id="11" idx="0"/>
          </p:cNvCxnSpPr>
          <p:nvPr/>
        </p:nvCxnSpPr>
        <p:spPr>
          <a:xfrm flipV="1">
            <a:off x="6110749" y="1687744"/>
            <a:ext cx="707" cy="3198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95C38F8-CD00-47A9-A349-A8F0BBB0B8D9}"/>
              </a:ext>
            </a:extLst>
          </p:cNvPr>
          <p:cNvSpPr/>
          <p:nvPr/>
        </p:nvSpPr>
        <p:spPr>
          <a:xfrm>
            <a:off x="5969308" y="1687744"/>
            <a:ext cx="284295" cy="15615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F7B1901-A8FB-4E87-803A-D56B9916B451}"/>
              </a:ext>
            </a:extLst>
          </p:cNvPr>
          <p:cNvSpPr/>
          <p:nvPr/>
        </p:nvSpPr>
        <p:spPr>
          <a:xfrm>
            <a:off x="5318431" y="1317538"/>
            <a:ext cx="166105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accent6">
                    <a:lumMod val="75000"/>
                  </a:schemeClr>
                </a:solidFill>
              </a:rPr>
              <a:t>UndoableCommand</a:t>
            </a:r>
            <a:endParaRPr lang="en-SG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87B0B2C-745A-4007-96FF-E14B033496A0}"/>
              </a:ext>
            </a:extLst>
          </p:cNvPr>
          <p:cNvSpPr/>
          <p:nvPr/>
        </p:nvSpPr>
        <p:spPr>
          <a:xfrm>
            <a:off x="5479334" y="273073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AA82F509-33CF-476D-B1C3-7B3A34D7724C}"/>
              </a:ext>
            </a:extLst>
          </p:cNvPr>
          <p:cNvSpPr/>
          <p:nvPr/>
        </p:nvSpPr>
        <p:spPr>
          <a:xfrm>
            <a:off x="6011260" y="2364134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2D88EE-2125-4B71-AA57-34EB6B3F56BC}"/>
              </a:ext>
            </a:extLst>
          </p:cNvPr>
          <p:cNvCxnSpPr>
            <a:stCxn id="76" idx="2"/>
            <a:endCxn id="16" idx="0"/>
          </p:cNvCxnSpPr>
          <p:nvPr/>
        </p:nvCxnSpPr>
        <p:spPr>
          <a:xfrm>
            <a:off x="6109193" y="2551096"/>
            <a:ext cx="0" cy="1796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153">
            <a:extLst>
              <a:ext uri="{FF2B5EF4-FFF2-40B4-BE49-F238E27FC236}">
                <a16:creationId xmlns:a16="http://schemas.microsoft.com/office/drawing/2014/main" id="{F5C09BED-ADE0-483E-B810-55A81F128C79}"/>
              </a:ext>
            </a:extLst>
          </p:cNvPr>
          <p:cNvSpPr txBox="1"/>
          <p:nvPr/>
        </p:nvSpPr>
        <p:spPr>
          <a:xfrm>
            <a:off x="6096000" y="2502414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5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9</cp:revision>
  <dcterms:created xsi:type="dcterms:W3CDTF">2018-03-20T08:13:26Z</dcterms:created>
  <dcterms:modified xsi:type="dcterms:W3CDTF">2018-04-15T10:07:58Z</dcterms:modified>
</cp:coreProperties>
</file>