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47" d="100"/>
          <a:sy n="147" d="100"/>
        </p:scale>
        <p:origin x="326" y="123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ClubBook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UniqueMember</a:t>
            </a:r>
            <a:endParaRPr lang="en-US" sz="1050" dirty="0" smtClean="0">
              <a:solidFill>
                <a:srgbClr val="7030A0"/>
              </a:solidFill>
            </a:endParaRPr>
          </a:p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Member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004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7030A0"/>
              </a:solidFill>
            </a:endParaRPr>
          </a:p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Matric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Number</a:t>
            </a:r>
            <a:endParaRPr lang="en-SG" sz="1050" dirty="0">
              <a:solidFill>
                <a:srgbClr val="7030A0"/>
              </a:solidFill>
            </a:endParaRPr>
          </a:p>
          <a:p>
            <a:pPr algn="ctr"/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0840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Group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ReadOnlyClubBook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7712397" y="385424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User-</a:t>
            </a:r>
          </a:p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3" name="Rectangle 8"/>
          <p:cNvSpPr/>
          <p:nvPr/>
        </p:nvSpPr>
        <p:spPr>
          <a:xfrm>
            <a:off x="7712397" y="41910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Password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7712397" y="225075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1" name="Elbow Connector 70"/>
          <p:cNvCxnSpPr>
            <a:endCxn id="55" idx="1"/>
          </p:cNvCxnSpPr>
          <p:nvPr/>
        </p:nvCxnSpPr>
        <p:spPr>
          <a:xfrm rot="5400000" flipH="1" flipV="1">
            <a:off x="7266052" y="2622795"/>
            <a:ext cx="675488" cy="21720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71"/>
          <p:cNvCxnSpPr>
            <a:endCxn id="52" idx="1"/>
          </p:cNvCxnSpPr>
          <p:nvPr/>
        </p:nvCxnSpPr>
        <p:spPr>
          <a:xfrm rot="16200000" flipH="1">
            <a:off x="7443265" y="3728001"/>
            <a:ext cx="321069" cy="21719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>
            <a:endCxn id="53" idx="1"/>
          </p:cNvCxnSpPr>
          <p:nvPr/>
        </p:nvCxnSpPr>
        <p:spPr>
          <a:xfrm rot="16200000" flipH="1">
            <a:off x="7426599" y="4048094"/>
            <a:ext cx="354402" cy="21719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38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Yash Chowdhary</cp:lastModifiedBy>
  <cp:revision>62</cp:revision>
  <dcterms:created xsi:type="dcterms:W3CDTF">2016-07-22T14:33:02Z</dcterms:created>
  <dcterms:modified xsi:type="dcterms:W3CDTF">2018-03-17T09:40:11Z</dcterms:modified>
</cp:coreProperties>
</file>