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53" y="47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a:AddPoll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addPoll</a:t>
            </a:r>
            <a:r>
              <a:rPr lang="en-US" dirty="0">
                <a:solidFill>
                  <a:srgbClr val="7030A0"/>
                </a:solidFill>
              </a:rPr>
              <a:t>(poll)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79082" y="3657600"/>
            <a:ext cx="15123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parse(“q/What should our mascot be? </a:t>
            </a:r>
            <a:r>
              <a:rPr lang="en-US" sz="1200" dirty="0" err="1"/>
              <a:t>ans</a:t>
            </a:r>
            <a:r>
              <a:rPr lang="en-US" sz="1200" dirty="0"/>
              <a:t>/Cat </a:t>
            </a:r>
            <a:r>
              <a:rPr lang="en-US" sz="1200" dirty="0" err="1"/>
              <a:t>ans</a:t>
            </a:r>
            <a:r>
              <a:rPr lang="en-US" sz="1200" dirty="0"/>
              <a:t>/Dog”)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addpoll</a:t>
            </a:r>
            <a:r>
              <a:rPr lang="en-US" dirty="0"/>
              <a:t>  q/What should our mascot be? </a:t>
            </a:r>
            <a:r>
              <a:rPr lang="en-US" dirty="0" err="1"/>
              <a:t>ans</a:t>
            </a:r>
            <a:r>
              <a:rPr lang="en-US" dirty="0"/>
              <a:t>/Cat </a:t>
            </a:r>
            <a:r>
              <a:rPr lang="en-US" dirty="0" err="1"/>
              <a:t>ans</a:t>
            </a:r>
            <a:r>
              <a:rPr lang="en-US" dirty="0"/>
              <a:t>/Dog”)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AddPollCommand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Muhammad Nur Kamal B M A</cp:lastModifiedBy>
  <cp:revision>75</cp:revision>
  <dcterms:created xsi:type="dcterms:W3CDTF">2016-07-22T14:33:02Z</dcterms:created>
  <dcterms:modified xsi:type="dcterms:W3CDTF">2018-04-13T06:47:48Z</dcterms:modified>
</cp:coreProperties>
</file>