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B182-5C00-41CB-82A4-3AF7F672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7F8D9-99EA-4B9F-83B0-BBED5AF99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4180-ADA7-4BD3-9090-714F21E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4AC3-F6D5-4077-97D9-382A25A5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378D-6449-4AAC-8AA8-863981FA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53EF-944E-42AB-9A05-9144D882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DCFA1-CD54-4A04-91BD-F5D74E0CC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038E-67DF-4AD2-BA60-EC2E0A6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55DB2-C60B-425D-A2CE-9959E1AE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0E52-3FA5-4E59-A000-DDD65761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3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0B7D-F835-46B1-83F9-EB4DF4DC2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1B7A1-2EF8-4216-A7F3-624B90EE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CC04-B9E8-4F64-8D1B-07940FD9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AE70-E56C-4988-BDE4-5805AB4D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953E-2959-465C-829D-96D875D6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4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2A20-0D71-4429-B82A-07134C83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8E07-6976-4D4C-BE08-83C1E305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3E76-8874-43EA-827D-F7DFFBBD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D9EF-1D05-4F74-88D1-B572A36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C0B8-BAF8-47A2-99A7-18877613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908C-EB5B-446B-8789-114A9AE1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1B3E-3FD4-4748-BD19-CB3FC0CC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DB63-882E-4050-BE6C-564B731E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DE18-7FE0-44F8-939E-F6AF9161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1D2-66C1-4A45-821A-E53C196D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2B9-550B-44D6-A7A8-428DD973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A539-966D-4E62-BC01-81713ACDA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A5EEA-403C-4B12-96D5-BA9B59BB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953A3-5A30-4260-BA15-CC9BB469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90DD-1536-4DE0-982B-A3E2AF8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87C09-92FD-480D-A46E-A76626EF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BD52-07D3-4402-B918-9271B871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70715-A9B0-40B9-A376-69DD8CAA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ADE6C-5CCA-449F-9315-C8583E68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37D8-C6CB-45A3-852D-161C6F1D5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7C597-8EC5-4735-91F1-2A5476E9A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8FFCA-6425-406D-B5E6-404EA0A2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2CDE6-8B7E-4907-97FE-0C10242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4E901-A232-4BD4-BF94-C3B07069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6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B530-AB94-42FE-B708-B4C1871D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440A5-9ADD-4548-BEAC-6C63F45C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FCB6-DF6D-4423-87DC-4F85C4AF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A89DE-47F0-451D-8FC1-D985B2E1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50908-7675-46B5-B714-6DCB529D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3793B-282E-4680-AADD-971F8DC2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C1BE8-EBA7-477F-A16A-E21FDC9B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D056-AE88-4BBD-BC20-ED8FEFF5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CC2B-9B4F-4244-B531-E956254D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F675B-3500-422E-A72D-2A69100E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7AB73-0034-4A89-B134-45343918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9D527-5C59-42D8-A2CC-5CFC6859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9296-476E-4332-8F2F-189ECDC2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90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2FB5-79D0-4AEA-B6A8-82930B77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80EF9-FF61-4C14-AAC1-CB97D0030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E7CFD-F524-4B91-B832-F542018D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1FAA-8F27-4F21-AA76-2AF2D3B8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C522-D72A-48A5-9A39-F3A51A31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4742-4338-44C9-A180-48138ACF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35B8B-F491-4438-8F17-0047F7F1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99227-7DD5-43CF-ABF3-E37D208A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E684-AD5D-4BE3-B43F-48CEC2217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C9F6-BD89-41F0-8BEE-5A8DF7967C4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A03F-9220-4FEA-9242-D777D71A5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4C1F-9456-4C1C-8587-2A7C9C22E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70B2-2372-4A8B-B0DF-BA4A611F6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3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3CA7DBD5-8867-429F-93CE-121A92F8AAAC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4BF109-5EF0-4A04-B51C-1D09F80C74C2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C2F0D8-81FA-4980-BFC8-3E9CB256268C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DDCCBB41-01E2-4BC4-AC0F-9A214F85C24E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81F1A443-E120-4F0A-B99B-EA0888D6D6BD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8B7CB9-4A41-4876-96B4-ADC5257D36E8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0DACAD4-28D2-4D0B-AE32-D71BDF28518B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ADDE7-F7E8-4D53-99F3-A84F2DE8AB2A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FD66603F-3392-41D9-B0FD-F544BBEE497E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D9DE2C-B2E8-4F04-932F-3DC2D27D914D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2CFCA-5C00-42CA-9D7A-B503A2FFE426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F23138F2-1251-460F-A5E5-89CF8D4DB65D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4BB74B-6466-4FD4-9829-49A5DA6D5F61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53610D-12C3-4ABE-A273-5E748E6A3444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41A6E-F1E2-41F3-935B-055F348103CA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0C28EF-F99C-47B2-8FCE-B3D2F706A7F5}"/>
              </a:ext>
            </a:extLst>
          </p:cNvPr>
          <p:cNvSpPr txBox="1"/>
          <p:nvPr/>
        </p:nvSpPr>
        <p:spPr>
          <a:xfrm>
            <a:off x="466818" y="1345880"/>
            <a:ext cx="860170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assigntask</a:t>
            </a:r>
            <a:r>
              <a:rPr lang="en-US" sz="1100" dirty="0"/>
              <a:t> </a:t>
            </a:r>
            <a:r>
              <a:rPr lang="en-US" sz="1100" dirty="0" err="1"/>
              <a:t>desc</a:t>
            </a:r>
            <a:r>
              <a:rPr lang="en-US" sz="1100" dirty="0"/>
              <a:t>/Test Task d/02/04/2018 t/19:00</a:t>
            </a:r>
          </a:p>
          <a:p>
            <a:r>
              <a:rPr lang="en-US" sz="1100" dirty="0"/>
              <a:t>m/A0123456H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4B9C89-1730-4C95-A705-A3667C41AA89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845145-06BB-4A23-9E12-60190D471DBC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9BD1A7-EAFC-4624-B839-7DCD13913777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F9EEB9-CC05-4B13-B31A-B7BB97BD0916}"/>
              </a:ext>
            </a:extLst>
          </p:cNvPr>
          <p:cNvSpPr txBox="1"/>
          <p:nvPr/>
        </p:nvSpPr>
        <p:spPr>
          <a:xfrm>
            <a:off x="4243660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7030A0"/>
                </a:solidFill>
              </a:rPr>
              <a:t>assignTask</a:t>
            </a:r>
            <a:r>
              <a:rPr lang="en-US" sz="1400" dirty="0">
                <a:solidFill>
                  <a:srgbClr val="7030A0"/>
                </a:solidFill>
              </a:rPr>
              <a:t> 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9F6955-8EA7-4DDB-ACF9-AAE431A7A038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EF00C9-2018-4C20-AB28-22EBB1FEB6F5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BFA779-4648-4075-982B-D1DFC9048268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0B4253-8C59-491F-A342-5EE57C7002A5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006790-013F-4202-8652-2F22FD2D9632}"/>
              </a:ext>
            </a:extLst>
          </p:cNvPr>
          <p:cNvCxnSpPr/>
          <p:nvPr/>
        </p:nvCxnSpPr>
        <p:spPr>
          <a:xfrm>
            <a:off x="7639137" y="98009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1E5E6A8-1382-4030-918D-4FAF432B4123}"/>
              </a:ext>
            </a:extLst>
          </p:cNvPr>
          <p:cNvSpPr/>
          <p:nvPr/>
        </p:nvSpPr>
        <p:spPr>
          <a:xfrm>
            <a:off x="7567129" y="1619417"/>
            <a:ext cx="144016" cy="403557"/>
          </a:xfrm>
          <a:prstGeom prst="rect">
            <a:avLst/>
          </a:prstGeom>
          <a:solidFill>
            <a:srgbClr val="298D97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D3A06F-CC57-48D0-A89E-B95A023F4CBB}"/>
              </a:ext>
            </a:extLst>
          </p:cNvPr>
          <p:cNvCxnSpPr>
            <a:cxnSpLocks/>
          </p:cNvCxnSpPr>
          <p:nvPr/>
        </p:nvCxnSpPr>
        <p:spPr>
          <a:xfrm>
            <a:off x="5933598" y="2022974"/>
            <a:ext cx="1596785" cy="0"/>
          </a:xfrm>
          <a:prstGeom prst="straightConnector1">
            <a:avLst/>
          </a:prstGeom>
          <a:ln w="19050">
            <a:solidFill>
              <a:srgbClr val="298D97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318649-4F36-445D-A277-5C833337DB9D}"/>
              </a:ext>
            </a:extLst>
          </p:cNvPr>
          <p:cNvSpPr txBox="1"/>
          <p:nvPr/>
        </p:nvSpPr>
        <p:spPr>
          <a:xfrm>
            <a:off x="6329933" y="1205614"/>
            <a:ext cx="121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298D97"/>
                </a:solidFill>
              </a:rPr>
              <a:t>post(</a:t>
            </a:r>
            <a:r>
              <a:rPr lang="en-US" sz="1400" dirty="0" err="1">
                <a:solidFill>
                  <a:srgbClr val="298D97"/>
                </a:solidFill>
              </a:rPr>
              <a:t>ClubBook</a:t>
            </a:r>
            <a:endParaRPr lang="en-US" sz="1400" dirty="0">
              <a:solidFill>
                <a:srgbClr val="298D97"/>
              </a:solidFill>
            </a:endParaRPr>
          </a:p>
          <a:p>
            <a:r>
              <a:rPr lang="en-US" sz="1400" dirty="0" err="1">
                <a:solidFill>
                  <a:srgbClr val="298D97"/>
                </a:solidFill>
              </a:rPr>
              <a:t>ChangedEvent</a:t>
            </a:r>
            <a:r>
              <a:rPr lang="en-US" sz="1400" dirty="0">
                <a:solidFill>
                  <a:srgbClr val="298D97"/>
                </a:solidFill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7D7E1-BD96-4820-85A2-9BBFE84D9D2D}"/>
              </a:ext>
            </a:extLst>
          </p:cNvPr>
          <p:cNvCxnSpPr>
            <a:cxnSpLocks/>
          </p:cNvCxnSpPr>
          <p:nvPr/>
        </p:nvCxnSpPr>
        <p:spPr>
          <a:xfrm>
            <a:off x="5933598" y="1645745"/>
            <a:ext cx="1633531" cy="0"/>
          </a:xfrm>
          <a:prstGeom prst="straightConnector1">
            <a:avLst/>
          </a:prstGeom>
          <a:ln w="19050">
            <a:solidFill>
              <a:srgbClr val="298D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0F25E2CA-7D87-4C1D-9313-BD9EE35D11D1}"/>
              </a:ext>
            </a:extLst>
          </p:cNvPr>
          <p:cNvSpPr/>
          <p:nvPr/>
        </p:nvSpPr>
        <p:spPr>
          <a:xfrm>
            <a:off x="7092802" y="607284"/>
            <a:ext cx="1093635" cy="346760"/>
          </a:xfrm>
          <a:prstGeom prst="rect">
            <a:avLst/>
          </a:prstGeom>
          <a:solidFill>
            <a:srgbClr val="298D97"/>
          </a:solidFill>
          <a:ln w="19050">
            <a:solidFill>
              <a:srgbClr val="298D9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EventsCenter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B6CD95-A85F-4F10-8BF8-8E42980EEE58}"/>
              </a:ext>
            </a:extLst>
          </p:cNvPr>
          <p:cNvSpPr txBox="1"/>
          <p:nvPr/>
        </p:nvSpPr>
        <p:spPr>
          <a:xfrm>
            <a:off x="8286949" y="1345880"/>
            <a:ext cx="18993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handleClubBookChangedEvent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FCB81C0E-01B8-41F6-8866-586EA3B1568A}"/>
              </a:ext>
            </a:extLst>
          </p:cNvPr>
          <p:cNvSpPr/>
          <p:nvPr/>
        </p:nvSpPr>
        <p:spPr>
          <a:xfrm>
            <a:off x="9521706" y="605408"/>
            <a:ext cx="1371600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BC59A1-A979-49AD-88A6-4AC7EFED96AB}"/>
              </a:ext>
            </a:extLst>
          </p:cNvPr>
          <p:cNvCxnSpPr/>
          <p:nvPr/>
        </p:nvCxnSpPr>
        <p:spPr>
          <a:xfrm>
            <a:off x="10207506" y="968468"/>
            <a:ext cx="0" cy="1723059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E1EFE0E-C0B8-4203-A757-57CF399E4A38}"/>
              </a:ext>
            </a:extLst>
          </p:cNvPr>
          <p:cNvSpPr/>
          <p:nvPr/>
        </p:nvSpPr>
        <p:spPr>
          <a:xfrm>
            <a:off x="10134493" y="1694968"/>
            <a:ext cx="144016" cy="310422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654DC-FFB0-4F40-9EFF-24660452718F}"/>
              </a:ext>
            </a:extLst>
          </p:cNvPr>
          <p:cNvCxnSpPr>
            <a:cxnSpLocks/>
          </p:cNvCxnSpPr>
          <p:nvPr/>
        </p:nvCxnSpPr>
        <p:spPr>
          <a:xfrm>
            <a:off x="7721798" y="1783292"/>
            <a:ext cx="2412695" cy="0"/>
          </a:xfrm>
          <a:prstGeom prst="straightConnector1">
            <a:avLst/>
          </a:prstGeom>
          <a:ln w="19050">
            <a:solidFill>
              <a:srgbClr val="DA7B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49D1CD-EC09-480E-AC24-4D6B75FD5D09}"/>
              </a:ext>
            </a:extLst>
          </p:cNvPr>
          <p:cNvCxnSpPr>
            <a:cxnSpLocks/>
          </p:cNvCxnSpPr>
          <p:nvPr/>
        </p:nvCxnSpPr>
        <p:spPr>
          <a:xfrm>
            <a:off x="7721798" y="1966484"/>
            <a:ext cx="2362977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6F673C4-CE3F-4C4E-A37E-EA2674F09476}"/>
              </a:ext>
            </a:extLst>
          </p:cNvPr>
          <p:cNvSpPr/>
          <p:nvPr/>
        </p:nvSpPr>
        <p:spPr>
          <a:xfrm>
            <a:off x="10269012" y="1757801"/>
            <a:ext cx="80498" cy="189639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AB7F1A-981C-44BF-B4BA-09F273662BC5}"/>
              </a:ext>
            </a:extLst>
          </p:cNvPr>
          <p:cNvSpPr txBox="1"/>
          <p:nvPr/>
        </p:nvSpPr>
        <p:spPr>
          <a:xfrm>
            <a:off x="10565217" y="1592087"/>
            <a:ext cx="5350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DA7B1C"/>
                </a:solidFill>
              </a:rPr>
              <a:t>Save </a:t>
            </a:r>
          </a:p>
          <a:p>
            <a:r>
              <a:rPr lang="en-US" sz="1400" dirty="0">
                <a:solidFill>
                  <a:srgbClr val="DA7B1C"/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50465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2018-04-10T14:11:05Z</dcterms:created>
  <dcterms:modified xsi:type="dcterms:W3CDTF">2018-04-15T06:37:42Z</dcterms:modified>
</cp:coreProperties>
</file>