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7AD-D29B-46AD-8C80-BEABD6E2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EDE-DF79-4BCE-A178-0E964C4A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B38-7A08-46AB-94B2-4AF1A13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83C6-7643-4841-8F26-71B3CA9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125-4AB4-47E5-9A24-5878166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CF02-A698-4C81-A082-D7C772A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DDE3-1610-4BE5-B7A4-4DC541E5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41F4-8F3D-4930-97E9-8B3D816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F4F1-1DBD-4B98-A18C-69DA7B06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11DD-EBA6-4401-8F2F-17CB3A0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6126-39F2-4DBC-85AE-6CC64C83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1A87-9D2C-4C33-B5E2-2C274C03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4E2C-343F-449C-B75D-962C3AD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4A5F-27FB-4035-9658-ABE5C4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68DE-8F92-4A57-9C66-B7034CD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8E1-CD98-48AB-AF5F-16D0765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52A9-F106-4514-A093-9EF54FAC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EC0-80DB-4895-A132-9CF73DA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4F12-52DD-489A-932F-BC53104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062D-7B7E-4FBB-8D38-EAE5BEE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EAFD-358B-4AF2-B8B4-7DD0B4FE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14EE-F582-46BF-9CE2-4E1C05F3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583A-D903-4A24-9827-1937B559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5973-519A-456C-8351-26960A8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F895-E433-41BA-98A8-8C5F4C3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10A-85DF-436A-BA54-67B18D1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7E3-9403-4991-A2CD-F5AACF23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8EEA-29C9-4D75-9374-C0533524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A9FF-4D35-4B37-BA0B-750A19C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22B9-54D7-4BA6-AB2C-91E421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BE47-5933-4FAD-8846-D99B83C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CB4-4BAC-48E1-8597-1C1A2A71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F973-7525-4DBF-A3FC-328918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5337C-FBAA-469E-A20A-8CC05669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0DFE3-C39B-43E0-860F-F5097EB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AAAB-5139-4A1F-A074-3A4662DC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BEEE-48CE-41D3-BECD-4892E480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130-B860-4D44-81FB-5842A257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1452-DAAC-4324-8A54-FC128EA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4CD-8692-41EF-B33C-83A598D2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6EE65-F7E5-43DF-B256-72BFC143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BC85-1066-4B9E-BBA5-26BE7C4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F4F8-E330-403E-820F-BB3B32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8C99-F403-4CF8-9F32-1FB9B81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A62A0-41D6-4757-A930-B977E76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93F6-9063-4D62-8E98-598F34F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938-AA60-49C9-9912-D80805D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CB8-B312-4949-9410-FF121C7A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8BD9-6ED5-467E-93B5-7FFEF625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504D-81AC-48C8-838C-44A6DDB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0EC-D5BC-4685-9E46-6F702D5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6B1F-F490-4962-A12C-C25AE99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388-4BBC-4327-8B78-925CA0F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38832-32F1-46DC-8D0D-E28E26C2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6FAE-B132-45CA-9ABB-9D3012E7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7515-097B-46F8-97CD-DE92A13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76D7-DA18-47A7-B40B-E673028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A4ED-8CEA-461D-940A-946A8F86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DA6F-37D7-4AFF-9DAD-EDEECA5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5C2A-91FE-45ED-8ADC-6CE54DC1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785-9EC3-4F50-B024-1BC664C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189B-345B-486A-B1CE-B6AAA03D1B9C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DC1-9C9B-4416-84A5-F276ECC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1A8D-3D0F-4B57-92CA-0FF490CE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C89D399F-5703-40BC-B413-5DBB6349D2CA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CE675-455E-452B-AB00-393AB490FFCB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73309D-58CC-431E-81F9-B1E6F9936217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35F7EB29-A64B-42EC-89FF-C61698A5DA5D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DE33B23-B58F-4A25-9268-5FA2108BED76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950D88-CE7B-48E2-BDE4-E5EBBEB6B9E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F2468F-50F7-4C20-BD39-DC2374F6FEA3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3874AF-6505-4FBF-AA77-C95B242CD1C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773326AB-C158-4834-A7E8-BB177900047C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0FB79-6539-4B98-B163-DC3F3E3197FC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469BC-2BB7-4D2E-8E74-1C2636E36B94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AC75E361-E731-4803-B501-31BAEA2EDD88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5E3425-8530-4D9C-BD0F-B9744A70DCD7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9F840-889C-4AD9-B36F-9F7F0E349F16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4F506-CD2A-44D6-A868-59691844AA68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D46E7-A100-4727-875A-375120E09855}"/>
              </a:ext>
            </a:extLst>
          </p:cNvPr>
          <p:cNvSpPr txBox="1"/>
          <p:nvPr/>
        </p:nvSpPr>
        <p:spPr>
          <a:xfrm>
            <a:off x="434251" y="1345880"/>
            <a:ext cx="110457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changepic</a:t>
            </a:r>
            <a:r>
              <a:rPr lang="en-US" sz="1100" dirty="0"/>
              <a:t> C:/Users/Admin/ Desktop/photo.png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2FAED-D67F-4042-B5E8-21AF18A9164E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D84A9A-21CD-45D2-86F0-FF666534BE6B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19603-2D98-4E99-A83E-9870CDB65F00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A0CB29-DFD9-4389-BDFE-17B98E015BB3}"/>
              </a:ext>
            </a:extLst>
          </p:cNvPr>
          <p:cNvSpPr txBox="1"/>
          <p:nvPr/>
        </p:nvSpPr>
        <p:spPr>
          <a:xfrm>
            <a:off x="3979413" y="1538023"/>
            <a:ext cx="167146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addProfilePhoto</a:t>
            </a:r>
            <a:r>
              <a:rPr lang="en-US" sz="1400" dirty="0">
                <a:solidFill>
                  <a:srgbClr val="7030A0"/>
                </a:solidFill>
              </a:rPr>
              <a:t>(“C:/ Users/Admin/Desktop/photo.png”)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0F23F-E06F-4184-92E7-D97817860C14}"/>
              </a:ext>
            </a:extLst>
          </p:cNvPr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raise(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ProfilePhotoChangedEvent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7E102-2B60-4A5C-A14C-9F4F93F6F112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40690-C4E2-4828-8128-D5F486DCB968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EBD8A4-B1CD-43E9-BE63-07232E513FD3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CEDAD3B9-BA30-4CFF-A495-1EB3E8BA5447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062D8-7733-40F0-BD0B-387DDA5BDD6C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E7718-5BC0-4B6F-B328-4EAD4701659D}"/>
              </a:ext>
            </a:extLst>
          </p:cNvPr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3A883-0272-4C4A-B617-169FC4958341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547975-C9C6-49B8-BD4B-6694310F3157}"/>
              </a:ext>
            </a:extLst>
          </p:cNvPr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6EF99-A384-4C96-A4AB-EC4907EC0378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96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Amrut Prabhu</cp:lastModifiedBy>
  <cp:revision>3</cp:revision>
  <dcterms:created xsi:type="dcterms:W3CDTF">2018-03-20T08:55:57Z</dcterms:created>
  <dcterms:modified xsi:type="dcterms:W3CDTF">2018-03-21T05:11:15Z</dcterms:modified>
</cp:coreProperties>
</file>