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7DA4-59A5-4DF6-9F1B-7CBA62C82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DD3CA-3EF8-4A3A-9690-B6CE341CA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C257-3C43-4FBD-B854-6B96C3B1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E2C2-A491-42C5-9453-F3AFC9F1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73E8-32BC-444E-97DE-3989ECD0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7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7465-C0EC-4D86-894A-0BE0DEFA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8718-D364-4E68-9353-6F298CD71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9592-FEFA-4250-AAC7-9C55E484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B2EE-B1C2-4E7B-AEAE-0218E977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37B4-8F59-4B8B-BD56-6DDC452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0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55468-8ED0-4F88-BCC6-C86E91D35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BA6F9-D174-45B2-9429-F9130A59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1B83-3B74-43FD-9F5E-20719905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E7E-B471-4AF6-97E4-5B1A127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6EA3-7BE1-454E-B3A8-4BC8E9F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F5C4-BAF9-453C-BC56-479132E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5D1-1F10-4F2B-96ED-E0BAE677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83D6-BB9D-468A-BAF0-AAF144F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AEFC-D692-414E-A69C-BF17739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EA84-13E5-4FF3-8EEC-0CC1FFEE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7A82-B380-47D6-A777-4F87AEF8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0FC3-C5F5-45D6-9A6C-9407FA1E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8C39-780F-41B9-8E74-F546E4B7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1850-2ECE-49FF-B23A-AD0E83AD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5EA4-6C88-4D33-AE5B-DCB28669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5304-4E4C-433D-947F-C3578214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9F5D-8007-4128-9899-9ED884860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9297C-C61B-4E8B-AF6B-2D8BF947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445C8-2B9F-40D4-A08E-4CFF2786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28A9-8282-45B0-83A4-EB5E7205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2AEC-75C1-45D7-83A3-F5C895AD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8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D56D-0536-49D5-817D-D38B4A23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718B-A11F-4B9C-BE40-78469FF1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279C-87B3-4D34-BB29-57A34DA0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95818-2EC2-4CBE-90C6-5F2ADECA2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BDF4F-3332-4F9A-A689-1C696F31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2FB48-5487-4532-B6A6-27E7BFAF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AF778-B103-4C5F-8EC0-BEC6420C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62BF-F159-45C9-A617-5F2893B1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5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86C3-076D-4BBF-9BA3-306DF946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E249A-1CA2-4C03-840E-9F321A44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91AF4-1CA7-48AE-AC91-2786306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8F0B-AD4D-4CE4-B121-F7AC9C41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4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DB556-E65C-4888-B6AE-1E3E15B6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C04C1-1D19-4F2F-859A-669CB764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1EA0F-0E22-4590-B921-82674919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4468-2446-43B3-A9A2-6E4FD5A6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0CEE-303F-4EF4-BC4A-62B466A1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7E52-54F3-41F7-86D8-AF7DCA77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A7383-9C29-4A09-BE77-9893A89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33582-46C5-42ED-8719-C3EAACDE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400AA-AE83-456F-850C-CDC87FC1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4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57D4-44EC-4489-9596-36CA387F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F2556-88E8-48FF-881D-68699346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5DE1-A70C-4F0E-90C4-BCC64340A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2AE8D-CDCC-4407-B0C6-113AF358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B07C-D3DC-4AD0-8770-59BE8541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12DE-BE65-4A76-A75C-32AC454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284CA-B29C-470B-BA0E-F21D3341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77ADC-CC76-4129-9224-FC8E18588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B620-3F44-4DCD-8DE7-49E03ED7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D86A-99FD-497A-A189-A793695C6A03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7B3A-C6EE-4757-AC24-D6A223BBB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E9DC-ADB0-472E-8029-9E20258C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0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>
            <a:extLst>
              <a:ext uri="{FF2B5EF4-FFF2-40B4-BE49-F238E27FC236}">
                <a16:creationId xmlns:a16="http://schemas.microsoft.com/office/drawing/2014/main" id="{6FD69F98-CEED-4FDB-970E-667547F03FC3}"/>
              </a:ext>
            </a:extLst>
          </p:cNvPr>
          <p:cNvSpPr/>
          <p:nvPr/>
        </p:nvSpPr>
        <p:spPr>
          <a:xfrm>
            <a:off x="8062736" y="1981200"/>
            <a:ext cx="3066770" cy="4000286"/>
          </a:xfrm>
          <a:prstGeom prst="roundRect">
            <a:avLst>
              <a:gd name="adj" fmla="val 3484"/>
            </a:avLst>
          </a:prstGeom>
          <a:solidFill>
            <a:srgbClr val="E2D1EB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9933FF"/>
                </a:solidFill>
              </a:rPr>
              <a:t>Model</a:t>
            </a:r>
            <a:endParaRPr lang="en-SG" sz="1200" b="1" dirty="0">
              <a:solidFill>
                <a:srgbClr val="9933FF"/>
              </a:solidFill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AE400EC1-AD92-4E2E-BF60-AAFE7402AE91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65AF1B39-920E-4348-94DC-69AF6A67E9F0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164F54-D4C6-42D7-8D47-1D9D8F84049E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A154E9-3106-4ACA-95BA-38FB58E36671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A91293BA-D0E9-4731-A84F-1102F920D87C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FE9C0A-E728-4990-838A-EF45AF3D5325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BF1F11-264F-4F7E-A75C-28F3D38D23C2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74DB4B9E-DBE8-4B81-8513-4AEBB043E98B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c:ChangeTask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Status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3B6A5-DABA-43B4-92B4-78AE53524BBE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FB52F-8A67-456C-841F-0C37C822D577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C65D9-E254-47DF-A787-4C7DA0CC11AB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4E719D-81EB-4E16-9E67-FAAFC7FBBA77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FF6BE4-B370-4121-BE9E-969F2CCB62C6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8E1810-F273-48CD-BEC1-38F086402F79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CAD256-A356-4020-9A44-C7D8B4EE96E3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27CBF-756A-4F32-A0A6-FA41CCB6E891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D3308EA9-A9A2-4970-9F48-2A2264034703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7DACC6-6D1B-4D27-82D0-7AB10C2D969C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533EECC-4B47-4441-90D6-6390EC612718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2B04F0-5838-4D09-BBD3-6FCA0CAB25AE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BB9D502-7AA1-4AD9-AE61-62CDC0663D9E}"/>
              </a:ext>
            </a:extLst>
          </p:cNvPr>
          <p:cNvSpPr/>
          <p:nvPr/>
        </p:nvSpPr>
        <p:spPr>
          <a:xfrm>
            <a:off x="8699015" y="4516745"/>
            <a:ext cx="158333" cy="413171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BEDECB-4EFB-4DBE-A8C9-345A64B65BBE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C1954D-74D9-434B-BEB6-D5CBF729C5B0}"/>
              </a:ext>
            </a:extLst>
          </p:cNvPr>
          <p:cNvCxnSpPr/>
          <p:nvPr/>
        </p:nvCxnSpPr>
        <p:spPr>
          <a:xfrm flipV="1">
            <a:off x="6866922" y="4848748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8FB233-0AB5-410D-8811-6298F3CB37FF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859B17-D036-4755-AF93-40FB2F92432B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changeStatus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4EE2DE-4529-416E-8925-E2B24342FA42}"/>
              </a:ext>
            </a:extLst>
          </p:cNvPr>
          <p:cNvSpPr txBox="1"/>
          <p:nvPr/>
        </p:nvSpPr>
        <p:spPr>
          <a:xfrm>
            <a:off x="1685203" y="3136807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deletetask</a:t>
            </a:r>
            <a:r>
              <a:rPr lang="en-US" sz="1050" dirty="0"/>
              <a:t> 1”)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35200-9414-4647-AAFD-8DBC77249B78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36D8CA-6B77-4C38-B338-825964A58367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30E50736-3658-45E4-9FC8-708DE96B28D7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0F1694-E087-4D06-B579-EAED3089F3DB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F9505-F478-4A53-8F33-024E351B1E87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3136BB-311B-4D06-A5F6-4DB9560A03B8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818AE7EF-10F7-4D57-9D5F-4377DE776F61}"/>
              </a:ext>
            </a:extLst>
          </p:cNvPr>
          <p:cNvSpPr/>
          <p:nvPr/>
        </p:nvSpPr>
        <p:spPr>
          <a:xfrm>
            <a:off x="4231981" y="2865015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ChangeTaskStatus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6F46AD-C33E-4529-ACB4-FF020A915E91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D3012F-3B96-441F-BA15-125E5B3238B0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BB9161-4897-4D33-A531-A36A219C9497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E171ABF-E5D2-4BCE-B6B6-D04059F1D4C1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1D0BDD-2787-46D3-9DA6-E3400040D80A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0B1F39-3AE4-41DB-9819-6EDB77C60C63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9A4B6A-E0A8-4A22-A1A1-8B77FFB8CFA0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D32D56-84BA-4338-AA28-D8D3F4AF30D2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1ED1418-2375-4496-A3DE-DB71008A37C3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64C82-8891-4A54-92B8-FA5D828081F8}"/>
              </a:ext>
            </a:extLst>
          </p:cNvPr>
          <p:cNvSpPr txBox="1"/>
          <p:nvPr/>
        </p:nvSpPr>
        <p:spPr>
          <a:xfrm>
            <a:off x="3511122" y="3669233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deletetask</a:t>
            </a:r>
            <a:r>
              <a:rPr lang="en-US" sz="1000" dirty="0"/>
              <a:t> 1”)</a:t>
            </a: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A7E3B148-C1B8-43B9-830E-0E02FE342E54}"/>
              </a:ext>
            </a:extLst>
          </p:cNvPr>
          <p:cNvSpPr/>
          <p:nvPr/>
        </p:nvSpPr>
        <p:spPr>
          <a:xfrm>
            <a:off x="9597939" y="2291786"/>
            <a:ext cx="1128678" cy="417174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UniqueTaskList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D68DF2-9FD3-4FA3-AAB1-AC0D08120D06}"/>
              </a:ext>
            </a:extLst>
          </p:cNvPr>
          <p:cNvCxnSpPr/>
          <p:nvPr/>
        </p:nvCxnSpPr>
        <p:spPr>
          <a:xfrm>
            <a:off x="10113191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A9D1307-7D7D-4DBA-9FEB-A2339027F749}"/>
              </a:ext>
            </a:extLst>
          </p:cNvPr>
          <p:cNvSpPr/>
          <p:nvPr/>
        </p:nvSpPr>
        <p:spPr>
          <a:xfrm>
            <a:off x="10036991" y="4566214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251AEF-0C5A-477B-8D5C-576FA6E62CBA}"/>
              </a:ext>
            </a:extLst>
          </p:cNvPr>
          <p:cNvCxnSpPr>
            <a:cxnSpLocks/>
          </p:cNvCxnSpPr>
          <p:nvPr/>
        </p:nvCxnSpPr>
        <p:spPr>
          <a:xfrm>
            <a:off x="8883724" y="4637242"/>
            <a:ext cx="1128678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806B0EC-9F23-4D80-882D-7CF50FC5B091}"/>
              </a:ext>
            </a:extLst>
          </p:cNvPr>
          <p:cNvSpPr txBox="1"/>
          <p:nvPr/>
        </p:nvSpPr>
        <p:spPr>
          <a:xfrm>
            <a:off x="9270798" y="4468093"/>
            <a:ext cx="58155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setTask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A42036-6D35-4BD8-BEB8-9D3C385DCBCD}"/>
              </a:ext>
            </a:extLst>
          </p:cNvPr>
          <p:cNvCxnSpPr>
            <a:cxnSpLocks/>
          </p:cNvCxnSpPr>
          <p:nvPr/>
        </p:nvCxnSpPr>
        <p:spPr>
          <a:xfrm>
            <a:off x="8890730" y="4737930"/>
            <a:ext cx="1095296" cy="6709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2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2018-04-10T14:39:58Z</dcterms:created>
  <dcterms:modified xsi:type="dcterms:W3CDTF">2018-04-15T06:46:54Z</dcterms:modified>
</cp:coreProperties>
</file>