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A318-9843-415F-8F1D-F6CA6EE16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FE7C7-AD80-4FA4-99D4-05C5B78D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9C67-02A5-4A82-8012-3B4BFE1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829F-D278-447A-AF11-56350867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8CC6-4596-4D30-971D-9830A67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4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6DAF-8E52-42B9-9481-B6170539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C2FA-687D-443B-9A2A-5B5CAC1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8276-17C0-48C3-B477-2BFFFA8B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A0E9-F4C4-4F1B-920A-C3BAA9B1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DEB2-F412-4BA1-BAF6-115C619D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0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8D5F-2701-42D8-A063-62437F58A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29A8B-78EF-4E41-BF25-6856D428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F7D7-3553-4D8A-B391-64F0D0C2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A02C-ECAF-46E6-8BFD-BF81D3D7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5961-B27A-476F-B259-9C2F0EA7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0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5A8F-7B24-4CEA-B02B-4C10BC1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0931-E11A-4BC7-9A22-6A185702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2A2-4368-4D9F-85F7-F66054C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CDC4-9833-4611-8363-5FB38718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80A8-BE87-44B3-B9F4-56CA66F7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C42C-D989-4A23-8DCF-07712C1A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49ED1-A638-46B2-939D-3B53E09F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8393-7907-471E-A132-0E2127BB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922C-DF5B-4237-A475-ADF1069B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F9AE-0037-4F41-9914-11141FF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478-61B1-45B5-AC7A-74BCD12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94DF-197B-4081-8E16-7DBA095E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E893-66E3-47A9-B6D0-31A2A6ED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DA07-5878-485E-B749-D50A27D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B6D9-3454-4696-BB7A-E708BF4B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E109-4C6F-45D8-902B-8683FD3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DA3F-B34D-486B-9550-8AAF9400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40F3-ECB2-4C1C-A4E6-51E08737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7DB6-6F30-4EC9-927B-FE6877AE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7ECA-B9D6-4496-8F98-B3EFB920E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C47D2-31A7-42F9-A097-44C9C3E1E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9FDF9-DA5E-4161-856C-DA16C8A9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B23F8-F159-4443-86F3-06009D4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18CE-6F63-47A5-BEE4-6476179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4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37E5-2A34-4521-AF36-4CDF3FAF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14ED-EBE6-4818-A353-951086FC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C2073-67B1-4869-A1A0-036036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7AAEF-4799-4C8B-8325-4E523C72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A2965-EC76-4D73-B52D-FD293442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E6165-913A-4B1C-BA7A-90A3FD9A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D831E-E746-4988-A8E7-FAAAC12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0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27B1-EDC2-4C61-AA1F-1C36FD54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3AAD-1A47-4B86-BEAB-24D948D6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2D62-C9FE-472B-8E6C-048C4A5E3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2906-4422-4A03-B826-E2C66625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86BE-9BA8-41D2-A76B-3D84CE1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7739-B902-467E-A280-D3BEEB80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D261-7BA9-4A9E-A3F2-23A8D592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86B31-C70F-4648-8309-D3E48E7F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6BEEB-5E9F-4516-A379-817FCDDC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D2DB8-3FC2-42E7-820C-1D9F1F3C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30CA-6A06-4083-BC82-587135C0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1766-2486-48EF-9701-90E35527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A3D48-DB76-4F6A-A74C-601CC7A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6059-29FC-42CC-B474-07343BFD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E46E-354E-423C-9AFD-C2616C92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9CA2-CEDC-46B9-AAB3-F30A5B2682B5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C84C-C2E0-46FC-8E01-9C7071945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9A96-D74B-4823-AB0E-A3DE865F9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23AD-3076-4480-87E5-715E9871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82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29CD28DF-28F9-49A3-88CD-395BC16CB7CE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F07E6-B6FD-403A-B02A-2A2B508014C8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A56565-2B6F-4ABC-9D00-D21E7D693DAE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D920CD0-2105-4FFA-B506-3C9255CE072A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75DD8F7-D125-420F-84EB-8BCD377E1AEE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D84446-887B-431D-B4C3-402E800D94CA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D1F1CE-E320-48F1-847D-F2B2CAEF3C84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E2A2F8-B04B-4C21-91F0-AD9DCA4293D7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295D584E-B922-4A93-B882-56E75F021193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576CB-041F-4902-8841-F74799214501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CC732-60ED-46D7-81F7-A8B58F913364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B80ECC15-7ABF-4AEC-9995-EB5BFD57B0F1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FA45D-AA7B-48B9-BBA9-9292E5F1C4EB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104AE-FCFB-4FD5-AC76-93AE0B556E55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821550-54FF-493F-8509-546659A7EF8E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E87C53-B912-4CE0-8516-B3E5F291D272}"/>
              </a:ext>
            </a:extLst>
          </p:cNvPr>
          <p:cNvSpPr txBox="1"/>
          <p:nvPr/>
        </p:nvSpPr>
        <p:spPr>
          <a:xfrm>
            <a:off x="466818" y="1345880"/>
            <a:ext cx="8601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deletetask</a:t>
            </a:r>
            <a:r>
              <a:rPr lang="en-US" sz="1100" dirty="0"/>
              <a:t>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5675AB-5542-41DE-8F8D-E09B261BAA10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D9774E-5C4C-406E-A7E4-B0218064B420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B3A4D2-B5A6-4126-BF28-25D356636874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FEACCB-84B0-4A6C-B8FD-25BE16078B65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AA622A-3A99-42B0-ACFE-804035886991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2329A0-2D7D-4044-B461-15D7BCF33802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6A8497-DCB7-4EA6-A4E5-F25A02080D16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6FF06B-5D33-43DE-A5DF-C58BBFECDFD5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1176FC-6A98-467E-B2E9-0E4DF81782D4}"/>
              </a:ext>
            </a:extLst>
          </p:cNvPr>
          <p:cNvSpPr txBox="1"/>
          <p:nvPr/>
        </p:nvSpPr>
        <p:spPr>
          <a:xfrm>
            <a:off x="8286949" y="1345880"/>
            <a:ext cx="18993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handleClubBookChangedEvent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8E4667A7-ADE5-4C1B-92F8-FD2062B40637}"/>
              </a:ext>
            </a:extLst>
          </p:cNvPr>
          <p:cNvSpPr/>
          <p:nvPr/>
        </p:nvSpPr>
        <p:spPr>
          <a:xfrm>
            <a:off x="9521706" y="605408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C8183B-83A8-474E-ACB0-7047A080B608}"/>
              </a:ext>
            </a:extLst>
          </p:cNvPr>
          <p:cNvCxnSpPr/>
          <p:nvPr/>
        </p:nvCxnSpPr>
        <p:spPr>
          <a:xfrm>
            <a:off x="10207506" y="968468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5A6885-73C6-4334-91BD-1E579273FB80}"/>
              </a:ext>
            </a:extLst>
          </p:cNvPr>
          <p:cNvSpPr/>
          <p:nvPr/>
        </p:nvSpPr>
        <p:spPr>
          <a:xfrm>
            <a:off x="10134493" y="1694968"/>
            <a:ext cx="144016" cy="310422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591383-E768-4AA1-95DA-B237B3AB4F88}"/>
              </a:ext>
            </a:extLst>
          </p:cNvPr>
          <p:cNvCxnSpPr>
            <a:cxnSpLocks/>
          </p:cNvCxnSpPr>
          <p:nvPr/>
        </p:nvCxnSpPr>
        <p:spPr>
          <a:xfrm>
            <a:off x="7721798" y="1783292"/>
            <a:ext cx="2412695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41592-C2B6-4823-98E9-AAF75510AD39}"/>
              </a:ext>
            </a:extLst>
          </p:cNvPr>
          <p:cNvCxnSpPr>
            <a:cxnSpLocks/>
          </p:cNvCxnSpPr>
          <p:nvPr/>
        </p:nvCxnSpPr>
        <p:spPr>
          <a:xfrm>
            <a:off x="7721798" y="1966484"/>
            <a:ext cx="2362977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>
            <a:extLst>
              <a:ext uri="{FF2B5EF4-FFF2-40B4-BE49-F238E27FC236}">
                <a16:creationId xmlns:a16="http://schemas.microsoft.com/office/drawing/2014/main" id="{46A48A53-CBCF-44C7-B4CF-967A5F9B739C}"/>
              </a:ext>
            </a:extLst>
          </p:cNvPr>
          <p:cNvSpPr/>
          <p:nvPr/>
        </p:nvSpPr>
        <p:spPr>
          <a:xfrm>
            <a:off x="7092802" y="607284"/>
            <a:ext cx="1093635" cy="346760"/>
          </a:xfrm>
          <a:prstGeom prst="rect">
            <a:avLst/>
          </a:prstGeom>
          <a:solidFill>
            <a:srgbClr val="298D97"/>
          </a:solidFill>
          <a:ln w="19050">
            <a:solidFill>
              <a:srgbClr val="298D9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E36214-B5CC-45C4-B4D0-FDBD7D1E6921}"/>
              </a:ext>
            </a:extLst>
          </p:cNvPr>
          <p:cNvCxnSpPr/>
          <p:nvPr/>
        </p:nvCxnSpPr>
        <p:spPr>
          <a:xfrm>
            <a:off x="7639137" y="98009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45F7E74-BD22-47A4-A22E-446269992696}"/>
              </a:ext>
            </a:extLst>
          </p:cNvPr>
          <p:cNvSpPr/>
          <p:nvPr/>
        </p:nvSpPr>
        <p:spPr>
          <a:xfrm>
            <a:off x="7567129" y="1619417"/>
            <a:ext cx="144016" cy="403557"/>
          </a:xfrm>
          <a:prstGeom prst="rect">
            <a:avLst/>
          </a:prstGeom>
          <a:solidFill>
            <a:srgbClr val="298D97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A78835-DDE6-41A9-945F-524B6784F56B}"/>
              </a:ext>
            </a:extLst>
          </p:cNvPr>
          <p:cNvCxnSpPr>
            <a:cxnSpLocks/>
          </p:cNvCxnSpPr>
          <p:nvPr/>
        </p:nvCxnSpPr>
        <p:spPr>
          <a:xfrm>
            <a:off x="5933598" y="1645745"/>
            <a:ext cx="1633531" cy="0"/>
          </a:xfrm>
          <a:prstGeom prst="straightConnector1">
            <a:avLst/>
          </a:prstGeom>
          <a:ln w="19050">
            <a:solidFill>
              <a:srgbClr val="298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D3EF8A-D0B0-4940-ADC2-2A0C0420F69B}"/>
              </a:ext>
            </a:extLst>
          </p:cNvPr>
          <p:cNvCxnSpPr>
            <a:cxnSpLocks/>
          </p:cNvCxnSpPr>
          <p:nvPr/>
        </p:nvCxnSpPr>
        <p:spPr>
          <a:xfrm>
            <a:off x="5933598" y="2022974"/>
            <a:ext cx="1596785" cy="0"/>
          </a:xfrm>
          <a:prstGeom prst="straightConnector1">
            <a:avLst/>
          </a:prstGeom>
          <a:ln w="19050">
            <a:solidFill>
              <a:srgbClr val="298D97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85C0BA-821A-45EF-9305-6C65111C1AEC}"/>
              </a:ext>
            </a:extLst>
          </p:cNvPr>
          <p:cNvSpPr txBox="1"/>
          <p:nvPr/>
        </p:nvSpPr>
        <p:spPr>
          <a:xfrm>
            <a:off x="6329933" y="1205614"/>
            <a:ext cx="121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298D97"/>
                </a:solidFill>
              </a:rPr>
              <a:t>post(</a:t>
            </a:r>
            <a:r>
              <a:rPr lang="en-US" sz="1400" dirty="0" err="1">
                <a:solidFill>
                  <a:srgbClr val="298D97"/>
                </a:solidFill>
              </a:rPr>
              <a:t>ClubBook</a:t>
            </a:r>
            <a:endParaRPr lang="en-US" sz="1400" dirty="0">
              <a:solidFill>
                <a:srgbClr val="298D97"/>
              </a:solidFill>
            </a:endParaRPr>
          </a:p>
          <a:p>
            <a:r>
              <a:rPr lang="en-US" sz="1400" dirty="0" err="1">
                <a:solidFill>
                  <a:srgbClr val="298D97"/>
                </a:solidFill>
              </a:rPr>
              <a:t>ChangedEvent</a:t>
            </a:r>
            <a:r>
              <a:rPr lang="en-US" sz="1400" dirty="0">
                <a:solidFill>
                  <a:srgbClr val="298D97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6AAAE4-68DA-47CA-AD3B-CA8BACCA8742}"/>
              </a:ext>
            </a:extLst>
          </p:cNvPr>
          <p:cNvSpPr/>
          <p:nvPr/>
        </p:nvSpPr>
        <p:spPr>
          <a:xfrm>
            <a:off x="10269012" y="1757801"/>
            <a:ext cx="80498" cy="18963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1DBF45-B65E-41A4-BD62-B27D259A5013}"/>
              </a:ext>
            </a:extLst>
          </p:cNvPr>
          <p:cNvGrpSpPr/>
          <p:nvPr/>
        </p:nvGrpSpPr>
        <p:grpSpPr>
          <a:xfrm>
            <a:off x="10276735" y="1739672"/>
            <a:ext cx="239125" cy="139064"/>
            <a:chOff x="10276735" y="1739672"/>
            <a:chExt cx="239125" cy="1390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B9ED32-85B0-4B4A-8E1F-529380C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735" y="1739672"/>
              <a:ext cx="2391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9CDACE-A366-4C7C-8EFD-6BEAA860702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860" y="1739672"/>
              <a:ext cx="0" cy="1317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477C5B-6D91-4596-A93E-BE06DEE04686}"/>
                </a:ext>
              </a:extLst>
            </p:cNvPr>
            <p:cNvCxnSpPr/>
            <p:nvPr/>
          </p:nvCxnSpPr>
          <p:spPr>
            <a:xfrm flipH="1">
              <a:off x="10340014" y="1878736"/>
              <a:ext cx="175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02D73AB-4DB5-4420-929D-372B70B1B2E3}"/>
              </a:ext>
            </a:extLst>
          </p:cNvPr>
          <p:cNvSpPr txBox="1"/>
          <p:nvPr/>
        </p:nvSpPr>
        <p:spPr>
          <a:xfrm>
            <a:off x="10565217" y="1592087"/>
            <a:ext cx="5350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DA7B1C"/>
                </a:solidFill>
              </a:rPr>
              <a:t>Save </a:t>
            </a:r>
          </a:p>
          <a:p>
            <a:r>
              <a:rPr lang="en-US" sz="1400" dirty="0">
                <a:solidFill>
                  <a:srgbClr val="DA7B1C"/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66937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2018-04-10T14:32:28Z</dcterms:created>
  <dcterms:modified xsi:type="dcterms:W3CDTF">2018-04-15T06:50:11Z</dcterms:modified>
</cp:coreProperties>
</file>