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AFBD-86DB-4134-8FD4-858CFA3DE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9A0AF-2A04-49A2-A31E-7C47213D8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FB8A8-BF76-4671-ACD3-6F1F156F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E6CF-FE43-4BF4-8493-32801B061A91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7BB73-8FD3-4E77-8241-96B8B814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114FA-BA34-49E3-8A43-B5DB5BCF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EE56-89AA-4883-859B-C9BC9ABFE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64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E0AD2-4A3F-4877-8158-262D39F8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26084-5E79-4D84-B964-827F34BBE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41BA8-73E4-42CE-94B3-EACC423F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E6CF-FE43-4BF4-8493-32801B061A91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D8C65-1A81-40C6-A94C-A986B2088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20245-0C0C-4B82-B6CF-7A47FB58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EE56-89AA-4883-859B-C9BC9ABFE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94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184F9-A160-46A4-9CB7-91512DFA2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97CDD-D844-4FFC-8D3B-40834A01B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11E85-D9D3-4CF1-AC31-BBB965005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E6CF-FE43-4BF4-8493-32801B061A91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5BEE5-98EC-448B-AE62-1FE4FB86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467EF-1C8F-4528-8E41-C526F64A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EE56-89AA-4883-859B-C9BC9ABFE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55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E6A2-A8C0-4999-A2E0-77ECEB40F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23CC6-4C2C-459C-9155-7FDEC8402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3C707-17C3-4995-9154-BB016C82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E6CF-FE43-4BF4-8493-32801B061A91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3C252-44A9-421F-B8D6-D9D3FCE1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90111-9976-45B6-BF4D-6D8F23E5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EE56-89AA-4883-859B-C9BC9ABFE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71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6732A-2E46-4741-BC08-1360058C8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1CB32-CB4E-4420-B0B6-0826AD4D5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1CACC-E962-43B8-A180-C3482A313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E6CF-FE43-4BF4-8493-32801B061A91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7EACB-8774-4439-AFDC-D451A39A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EC5F7-5073-45F4-8A75-D6A272CB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EE56-89AA-4883-859B-C9BC9ABFE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85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A4A8-6B92-442C-96B9-1A4A25DC4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DFEC7-29E5-4424-B3B7-68F8B6EBA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A61AD-1FF7-47A3-980B-6BD6435C6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181A0-54EB-43BC-BBD7-7E61A7CF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E6CF-FE43-4BF4-8493-32801B061A91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B15B4-076F-4F73-8E38-DC5487DD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A4AC9-2296-4D08-9A18-E94A6106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EE56-89AA-4883-859B-C9BC9ABFE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52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58517-BB6C-4264-B0A1-89AF45EC2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DE91-C9A9-41F9-9EAC-E6EB96174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7919A-9C5B-4646-8729-2331B62B6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87110-E484-4C90-A4C6-9647001DB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CAD28-36E9-45FB-A540-10E73C842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FDB07-9FA1-4924-AA10-1D9BE8C1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E6CF-FE43-4BF4-8493-32801B061A91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A4411-3C0D-40FC-8F91-3FF3B37A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C854A-5926-4662-ACEA-9F7B138B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EE56-89AA-4883-859B-C9BC9ABFE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28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606C-9818-477C-AC64-C6D9FF1B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65665-B402-4B58-ACB0-E0F1CE9AB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E6CF-FE43-4BF4-8493-32801B061A91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3C1E6-7113-4D89-BB97-4393D0F3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312CA-23FE-4249-A78A-FE673AF7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EE56-89AA-4883-859B-C9BC9ABFE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41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DDFB3-7B0F-4A43-9ADF-7C2AD95D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E6CF-FE43-4BF4-8493-32801B061A91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09FE11-F8D2-46ED-90C1-6E94120F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90EB2-D0AA-4974-8A2F-41B2ACE1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EE56-89AA-4883-859B-C9BC9ABFE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19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9823-A4EC-4F36-B06C-7BE128AB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02A2F-049B-4B87-8F6D-02D3AC539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14EA5-FCFC-463C-80F3-24831CABF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850E2-06AC-4768-9055-5D5E9812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E6CF-FE43-4BF4-8493-32801B061A91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73625-50B7-4796-A8B6-F08603890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DBD05-BAA1-41A1-BC1A-FBD45384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EE56-89AA-4883-859B-C9BC9ABFE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14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9831-4F55-461A-924D-5A2016EE2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101347-2639-487B-BABC-467EDB55A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5F731-276D-40E5-9934-BF2C5F73F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169A-C929-4BE7-AF79-1BC073BE1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E6CF-FE43-4BF4-8493-32801B061A91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A43F6-3E7A-47D8-B3A3-4AAAB30BD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4F6CD-A800-4825-9AD3-62A4215B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EE56-89AA-4883-859B-C9BC9ABFE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35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491262-A926-4E75-AF23-C83AB483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9FFD9-8EDD-47D2-AFF0-6FD400843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BE795-9B63-4E49-A67A-1179FEB4D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FE6CF-FE43-4BF4-8493-32801B061A91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DE9A0-7D81-4C94-A9B4-E96063D08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806E3-CE73-4B98-A081-684D8F532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CEE56-89AA-4883-859B-C9BC9ABFE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26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5">
            <a:extLst>
              <a:ext uri="{FF2B5EF4-FFF2-40B4-BE49-F238E27FC236}">
                <a16:creationId xmlns:a16="http://schemas.microsoft.com/office/drawing/2014/main" id="{609C49BD-D547-4EFC-BEE7-B93049C51A44}"/>
              </a:ext>
            </a:extLst>
          </p:cNvPr>
          <p:cNvSpPr/>
          <p:nvPr/>
        </p:nvSpPr>
        <p:spPr>
          <a:xfrm>
            <a:off x="8062736" y="1981200"/>
            <a:ext cx="3066770" cy="4000286"/>
          </a:xfrm>
          <a:prstGeom prst="roundRect">
            <a:avLst>
              <a:gd name="adj" fmla="val 3484"/>
            </a:avLst>
          </a:prstGeom>
          <a:solidFill>
            <a:srgbClr val="E2D1EB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9933FF"/>
                </a:solidFill>
              </a:rPr>
              <a:t>Model</a:t>
            </a:r>
            <a:endParaRPr lang="en-SG" sz="1200" b="1" dirty="0">
              <a:solidFill>
                <a:srgbClr val="9933FF"/>
              </a:solidFill>
            </a:endParaRP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068DE690-3B41-44DE-91E5-1DAD7945F13B}"/>
              </a:ext>
            </a:extLst>
          </p:cNvPr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E3A362BD-AEA4-426B-9304-314694649F1F}"/>
              </a:ext>
            </a:extLst>
          </p:cNvPr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4819F9-3E58-41AD-A638-B12F80E56AD5}"/>
              </a:ext>
            </a:extLst>
          </p:cNvPr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FCF2174-7E04-40A1-BDA4-7E1BAC39CD89}"/>
              </a:ext>
            </a:extLst>
          </p:cNvPr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202E536A-4A8B-4EB4-95F8-3A47B717C1A8}"/>
              </a:ext>
            </a:extLst>
          </p:cNvPr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:Club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82202C-0A87-474E-AFC2-85BA4CC97D41}"/>
              </a:ext>
            </a:extLst>
          </p:cNvPr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F825315-9C5F-47F9-A4AD-285DE6FE5765}"/>
              </a:ext>
            </a:extLst>
          </p:cNvPr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A868938E-56E6-4B75-9775-5B1639BE9516}"/>
              </a:ext>
            </a:extLst>
          </p:cNvPr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d:DeleteTask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C84938-416A-4FB7-BE1A-F54376E2201D}"/>
              </a:ext>
            </a:extLst>
          </p:cNvPr>
          <p:cNvCxnSpPr>
            <a:stCxn id="13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7B4943C-C10A-4239-8DFF-11721065ABA1}"/>
              </a:ext>
            </a:extLst>
          </p:cNvPr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D86F2E-33EC-45B5-AAF9-7BEA015970FA}"/>
              </a:ext>
            </a:extLst>
          </p:cNvPr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36CE33-5359-4686-8FA9-A294EAF2E43E}"/>
              </a:ext>
            </a:extLst>
          </p:cNvPr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8DBF57-E9ED-44A5-90ED-85CF226AA328}"/>
              </a:ext>
            </a:extLst>
          </p:cNvPr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081D98-BF21-4A3B-81DE-062E1D488E0D}"/>
              </a:ext>
            </a:extLst>
          </p:cNvPr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CEC6BA-F9B0-4450-97C0-8E2C1D752E88}"/>
              </a:ext>
            </a:extLst>
          </p:cNvPr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93F433-2169-4E99-BD45-7817F5B3ACED}"/>
              </a:ext>
            </a:extLst>
          </p:cNvPr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2">
            <a:extLst>
              <a:ext uri="{FF2B5EF4-FFF2-40B4-BE49-F238E27FC236}">
                <a16:creationId xmlns:a16="http://schemas.microsoft.com/office/drawing/2014/main" id="{CCC2F1A6-9701-47C5-8AB1-6524B029BD4F}"/>
              </a:ext>
            </a:extLst>
          </p:cNvPr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rgbClr val="9933FF"/>
          </a:solidFill>
          <a:ln w="19050">
            <a:solidFill>
              <a:srgbClr val="6F75F7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B5ED56-54B4-4689-943A-E8FC7502B622}"/>
              </a:ext>
            </a:extLst>
          </p:cNvPr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7B113D7-360F-4ACD-B38B-B726A99DC363}"/>
              </a:ext>
            </a:extLst>
          </p:cNvPr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B363F6-C252-4F19-B16C-8B059DA3707F}"/>
              </a:ext>
            </a:extLst>
          </p:cNvPr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rgbClr val="9933FF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E022165-6654-4225-BD7F-B2189CE5EB56}"/>
              </a:ext>
            </a:extLst>
          </p:cNvPr>
          <p:cNvSpPr/>
          <p:nvPr/>
        </p:nvSpPr>
        <p:spPr>
          <a:xfrm>
            <a:off x="8704948" y="4516745"/>
            <a:ext cx="152396" cy="346760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1023CF9-1CAF-417F-BFF6-43791DFEAEB7}"/>
              </a:ext>
            </a:extLst>
          </p:cNvPr>
          <p:cNvCxnSpPr/>
          <p:nvPr/>
        </p:nvCxnSpPr>
        <p:spPr>
          <a:xfrm>
            <a:off x="6850663" y="4566901"/>
            <a:ext cx="1836137" cy="0"/>
          </a:xfrm>
          <a:prstGeom prst="straightConnector1">
            <a:avLst/>
          </a:prstGeom>
          <a:ln w="19050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D98504-555E-4CEC-B861-B7C822C86541}"/>
              </a:ext>
            </a:extLst>
          </p:cNvPr>
          <p:cNvCxnSpPr/>
          <p:nvPr/>
        </p:nvCxnSpPr>
        <p:spPr>
          <a:xfrm flipV="1">
            <a:off x="6866922" y="4813578"/>
            <a:ext cx="1838026" cy="9750"/>
          </a:xfrm>
          <a:prstGeom prst="straightConnector1">
            <a:avLst/>
          </a:prstGeom>
          <a:ln w="19050">
            <a:solidFill>
              <a:srgbClr val="9933FF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0F37AF-21F8-4F1F-8F7F-FBBB9F08F367}"/>
              </a:ext>
            </a:extLst>
          </p:cNvPr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A0044EC-E4EC-4AD5-B9AE-BA12D84A3A8D}"/>
              </a:ext>
            </a:extLst>
          </p:cNvPr>
          <p:cNvSpPr txBox="1"/>
          <p:nvPr/>
        </p:nvSpPr>
        <p:spPr>
          <a:xfrm>
            <a:off x="7150189" y="4388960"/>
            <a:ext cx="142484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rgbClr val="7030A0"/>
                </a:solidFill>
              </a:rPr>
              <a:t>deleteTask</a:t>
            </a:r>
            <a:r>
              <a:rPr lang="en-US" sz="105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C98E79-A607-42B0-86C2-E1C34F1966F2}"/>
              </a:ext>
            </a:extLst>
          </p:cNvPr>
          <p:cNvSpPr txBox="1"/>
          <p:nvPr/>
        </p:nvSpPr>
        <p:spPr>
          <a:xfrm>
            <a:off x="1685203" y="3136807"/>
            <a:ext cx="1424846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/>
              <a:t>parseCommand</a:t>
            </a:r>
            <a:endParaRPr lang="en-US" sz="1050" dirty="0"/>
          </a:p>
          <a:p>
            <a:r>
              <a:rPr lang="en-US" sz="1050" dirty="0"/>
              <a:t>(“</a:t>
            </a:r>
            <a:r>
              <a:rPr lang="en-US" sz="1050" dirty="0" err="1"/>
              <a:t>deletetask</a:t>
            </a:r>
            <a:r>
              <a:rPr lang="en-US" sz="1050" dirty="0"/>
              <a:t> 1”)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BFE308-E5B5-4917-82DA-29BA83719EC6}"/>
              </a:ext>
            </a:extLst>
          </p:cNvPr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FFB406-3061-4B5A-822A-7123B56D3AA6}"/>
              </a:ext>
            </a:extLst>
          </p:cNvPr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2" name="Rectangle 62">
            <a:extLst>
              <a:ext uri="{FF2B5EF4-FFF2-40B4-BE49-F238E27FC236}">
                <a16:creationId xmlns:a16="http://schemas.microsoft.com/office/drawing/2014/main" id="{11C8913C-C11E-4159-BAAB-E7DA48B85AD6}"/>
              </a:ext>
            </a:extLst>
          </p:cNvPr>
          <p:cNvSpPr/>
          <p:nvPr/>
        </p:nvSpPr>
        <p:spPr>
          <a:xfrm>
            <a:off x="7020246" y="4946375"/>
            <a:ext cx="1174848" cy="3381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result:Command</a:t>
            </a:r>
            <a:r>
              <a:rPr lang="en-US" sz="1050" dirty="0">
                <a:solidFill>
                  <a:schemeClr val="bg1"/>
                </a:solidFill>
              </a:rPr>
              <a:t> 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E48BDD-6201-415D-95A3-B80984E29686}"/>
              </a:ext>
            </a:extLst>
          </p:cNvPr>
          <p:cNvSpPr/>
          <p:nvPr/>
        </p:nvSpPr>
        <p:spPr>
          <a:xfrm>
            <a:off x="7531470" y="5300829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3D6BEF-3CA8-4E80-8F2A-E4A4E5F58538}"/>
              </a:ext>
            </a:extLst>
          </p:cNvPr>
          <p:cNvCxnSpPr>
            <a:endCxn id="33" idx="1"/>
          </p:cNvCxnSpPr>
          <p:nvPr/>
        </p:nvCxnSpPr>
        <p:spPr>
          <a:xfrm>
            <a:off x="6865047" y="5386517"/>
            <a:ext cx="6664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7CFE73F-8E4B-4439-921E-2531B8EAC099}"/>
              </a:ext>
            </a:extLst>
          </p:cNvPr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</a:t>
            </a: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12BECDD5-C0BA-4189-AB43-99BA5DF4583E}"/>
              </a:ext>
            </a:extLst>
          </p:cNvPr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DeleteTaskCommand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8E1741E-EB72-4699-9733-431EDD8C8AC1}"/>
              </a:ext>
            </a:extLst>
          </p:cNvPr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5B7D621-6BE1-4705-A5E0-8B58F8C32F4C}"/>
              </a:ext>
            </a:extLst>
          </p:cNvPr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52F133-F623-4103-9D9F-E0D2C46F018A}"/>
              </a:ext>
            </a:extLst>
          </p:cNvPr>
          <p:cNvCxnSpPr>
            <a:stCxn id="38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2D57220-F5AE-4E6B-BBB3-9EA56A104AA3}"/>
              </a:ext>
            </a:extLst>
          </p:cNvPr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3DFFAF-3151-4F6A-B329-34826B5DBF19}"/>
              </a:ext>
            </a:extLst>
          </p:cNvPr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99CB2AE-2C4B-4ADB-98DC-E7E9D2F60874}"/>
              </a:ext>
            </a:extLst>
          </p:cNvPr>
          <p:cNvCxnSpPr/>
          <p:nvPr/>
        </p:nvCxnSpPr>
        <p:spPr>
          <a:xfrm>
            <a:off x="6858000" y="512409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CDF40B7-FBB9-46C8-BA03-C9C82DFF2C0C}"/>
              </a:ext>
            </a:extLst>
          </p:cNvPr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E1830B6-EFCF-4BAD-A635-5119097EA8A3}"/>
              </a:ext>
            </a:extLst>
          </p:cNvPr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01CB334-6E29-4025-9E50-4F4BF5C23C2A}"/>
              </a:ext>
            </a:extLst>
          </p:cNvPr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3D5C1D-1EDC-4861-836C-AAEF3725DC5A}"/>
              </a:ext>
            </a:extLst>
          </p:cNvPr>
          <p:cNvSpPr txBox="1"/>
          <p:nvPr/>
        </p:nvSpPr>
        <p:spPr>
          <a:xfrm>
            <a:off x="3511122" y="3669233"/>
            <a:ext cx="142484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parse (“</a:t>
            </a:r>
            <a:r>
              <a:rPr lang="en-US" sz="1000" dirty="0" err="1"/>
              <a:t>deletetask</a:t>
            </a:r>
            <a:r>
              <a:rPr lang="en-US" sz="1000" dirty="0"/>
              <a:t> 1”)</a:t>
            </a:r>
          </a:p>
        </p:txBody>
      </p:sp>
      <p:sp>
        <p:nvSpPr>
          <p:cNvPr id="66" name="Rectangle 62">
            <a:extLst>
              <a:ext uri="{FF2B5EF4-FFF2-40B4-BE49-F238E27FC236}">
                <a16:creationId xmlns:a16="http://schemas.microsoft.com/office/drawing/2014/main" id="{EAC3AB6E-7B94-41EE-945F-F671BC0A9766}"/>
              </a:ext>
            </a:extLst>
          </p:cNvPr>
          <p:cNvSpPr/>
          <p:nvPr/>
        </p:nvSpPr>
        <p:spPr>
          <a:xfrm>
            <a:off x="9597939" y="2291786"/>
            <a:ext cx="1128678" cy="417174"/>
          </a:xfrm>
          <a:prstGeom prst="rect">
            <a:avLst/>
          </a:prstGeom>
          <a:solidFill>
            <a:srgbClr val="9933FF"/>
          </a:solidFill>
          <a:ln w="19050">
            <a:solidFill>
              <a:srgbClr val="6F75F7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:</a:t>
            </a:r>
            <a:r>
              <a:rPr lang="en-US" sz="1100" dirty="0" err="1">
                <a:solidFill>
                  <a:schemeClr val="bg1"/>
                </a:solidFill>
              </a:rPr>
              <a:t>UniqueTaskList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2335D2D-A5D5-4754-8133-65E91EC23F06}"/>
              </a:ext>
            </a:extLst>
          </p:cNvPr>
          <p:cNvCxnSpPr/>
          <p:nvPr/>
        </p:nvCxnSpPr>
        <p:spPr>
          <a:xfrm>
            <a:off x="10113191" y="2700858"/>
            <a:ext cx="0" cy="2830598"/>
          </a:xfrm>
          <a:prstGeom prst="line">
            <a:avLst/>
          </a:prstGeom>
          <a:ln w="19050">
            <a:solidFill>
              <a:srgbClr val="9933FF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660AAA33-6EAD-4D5C-9229-8A5A0FA0FF93}"/>
              </a:ext>
            </a:extLst>
          </p:cNvPr>
          <p:cNvSpPr/>
          <p:nvPr/>
        </p:nvSpPr>
        <p:spPr>
          <a:xfrm>
            <a:off x="10036991" y="4566214"/>
            <a:ext cx="152400" cy="199803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DBB6111-F440-4F95-AF17-54C606882F7E}"/>
              </a:ext>
            </a:extLst>
          </p:cNvPr>
          <p:cNvCxnSpPr>
            <a:cxnSpLocks/>
          </p:cNvCxnSpPr>
          <p:nvPr/>
        </p:nvCxnSpPr>
        <p:spPr>
          <a:xfrm>
            <a:off x="8883724" y="4637242"/>
            <a:ext cx="1128678" cy="0"/>
          </a:xfrm>
          <a:prstGeom prst="straightConnector1">
            <a:avLst/>
          </a:prstGeom>
          <a:ln w="19050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7A7D92E-27FC-4395-A646-877952D39092}"/>
              </a:ext>
            </a:extLst>
          </p:cNvPr>
          <p:cNvSpPr txBox="1"/>
          <p:nvPr/>
        </p:nvSpPr>
        <p:spPr>
          <a:xfrm>
            <a:off x="9270798" y="4468093"/>
            <a:ext cx="58155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>
                <a:solidFill>
                  <a:srgbClr val="7030A0"/>
                </a:solidFill>
              </a:rPr>
              <a:t>remove()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06C2948-DCEB-404D-9B3B-EC13DDC08560}"/>
              </a:ext>
            </a:extLst>
          </p:cNvPr>
          <p:cNvCxnSpPr>
            <a:cxnSpLocks/>
          </p:cNvCxnSpPr>
          <p:nvPr/>
        </p:nvCxnSpPr>
        <p:spPr>
          <a:xfrm>
            <a:off x="8890730" y="4737930"/>
            <a:ext cx="1095296" cy="6709"/>
          </a:xfrm>
          <a:prstGeom prst="straightConnector1">
            <a:avLst/>
          </a:prstGeom>
          <a:ln w="19050">
            <a:solidFill>
              <a:srgbClr val="9933FF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96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Chowdhary</dc:creator>
  <cp:lastModifiedBy>Yash Chowdhary</cp:lastModifiedBy>
  <cp:revision>2</cp:revision>
  <dcterms:created xsi:type="dcterms:W3CDTF">2018-04-10T14:25:12Z</dcterms:created>
  <dcterms:modified xsi:type="dcterms:W3CDTF">2018-04-15T06:49:26Z</dcterms:modified>
</cp:coreProperties>
</file>