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8D7AD-D29B-46AD-8C80-BEABD6E2E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C0BEDE-DF79-4BCE-A178-0E964C4AA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848B38-7A08-46AB-94B2-4AF1A13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BA83C6-7643-4841-8F26-71B3CA9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95125-4AB4-47E5-9A24-5878166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3CF02-A698-4C81-A082-D7C772AB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E4DDE3-1610-4BE5-B7A4-4DC541E5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A341F4-8F3D-4930-97E9-8B3D816C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7BF4F1-1DBD-4B98-A18C-69DA7B06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9511DD-EBA6-4401-8F2F-17CB3A09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2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1AD6126-39F2-4DBC-85AE-6CC64C831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F61A87-9D2C-4C33-B5E2-2C274C03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974E2C-343F-449C-B75D-962C3AD8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4A4A5F-27FB-4035-9658-ABE5C4C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E668DE-8F92-4A57-9C66-B7034CD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988E1-CD98-48AB-AF5F-16D07654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952A9-F106-4514-A093-9EF54FAC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8E1EC0-80DB-4895-A132-9CF73DA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C44F12-52DD-489A-932F-BC53104E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A4062D-7B7E-4FBB-8D38-EAE5BEEF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FEAFD-358B-4AF2-B8B4-7DD0B4FE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7B14EE-F582-46BF-9CE2-4E1C05F3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CF583A-D903-4A24-9827-1937B559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A45973-519A-456C-8351-26960A89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E3F895-E433-41BA-98A8-8C5F4C3D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0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2510A-85DF-436A-BA54-67B18D1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1327E3-9403-4991-A2CD-F5AACF23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1A8EEA-29C9-4D75-9374-C0533524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4BA9FF-4D35-4B37-BA0B-750A19C6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8E22B9-54D7-4BA6-AB2C-91E421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D1BE47-5933-4FAD-8846-D99B83CD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21CB4-4BAC-48E1-8597-1C1A2A71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79F973-7525-4DBF-A3FC-32891837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65337C-FBAA-469E-A20A-8CC05669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30DFE3-C39B-43E0-860F-F5097EBD1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7BAAAB-5139-4A1F-A074-3A4662DC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1DCBEEE-48CE-41D3-BECD-4892E480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F03130-B860-4D44-81FB-5842A257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8D11452-DAAC-4324-8A54-FC128EA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A844CD-8692-41EF-B33C-83A598D2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66EE65-F7E5-43DF-B256-72BFC143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45BC85-1066-4B9E-BBA5-26BE7C42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E2F4F8-E330-403E-820F-BB3B320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568C99-F403-4CF8-9F32-1FB9B816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8A62A0-41D6-4757-A930-B977E765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0F93F6-9063-4D62-8E98-598F34F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6A938-AA60-49C9-9912-D80805D1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B23CB8-B312-4949-9410-FF121C7A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198BD9-6ED5-467E-93B5-7FFEF625A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B5504D-81AC-48C8-838C-44A6DDB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82F0EC-D5BC-4685-9E46-6F702D5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F6B1F-F490-4962-A12C-C25AE998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BF388-4BBC-4327-8B78-925CA0F7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EF38832-32F1-46DC-8D0D-E28E26C2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446FAE-B132-45CA-9ABB-9D3012E7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FD7515-097B-46F8-97CD-DE92A137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8476D7-DA18-47A7-B40B-E673028D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BFA4ED-8CEA-461D-940A-946A8F86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7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F5FDA6F-37D7-4AFF-9DAD-EDEECA5C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8A5C2A-91FE-45ED-8ADC-6CE54DC18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EE8785-9EC3-4F50-B024-1BC664C0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189B-345B-486A-B1CE-B6AAA03D1B9C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73EDC1-9C9B-4416-84A5-F276ECCED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4E1A8D-3D0F-4B57-92CA-0FF490CEE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20EF-3335-4B91-9DC1-F095D99D5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4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2">
            <a:extLst>
              <a:ext uri="{FF2B5EF4-FFF2-40B4-BE49-F238E27FC236}">
                <a16:creationId xmlns:a16="http://schemas.microsoft.com/office/drawing/2014/main" xmlns="" id="{C89D399F-5703-40BC-B413-5DBB6349D2CA}"/>
              </a:ext>
            </a:extLst>
          </p:cNvPr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37CE675-455E-452B-AB00-393AB490FFCB}"/>
              </a:ext>
            </a:extLst>
          </p:cNvPr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E73309D-58CC-431E-81F9-B1E6F9936217}"/>
              </a:ext>
            </a:extLst>
          </p:cNvPr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>
            <a:extLst>
              <a:ext uri="{FF2B5EF4-FFF2-40B4-BE49-F238E27FC236}">
                <a16:creationId xmlns:a16="http://schemas.microsoft.com/office/drawing/2014/main" xmlns="" id="{35F7EB29-A64B-42EC-89FF-C61698A5DA5D}"/>
              </a:ext>
            </a:extLst>
          </p:cNvPr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xmlns="" id="{CDE33B23-B58F-4A25-9268-5FA2108BED76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9950D88-CE7B-48E2-BDE4-E5EBBEB6B9E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89F2468F-50F7-4C20-BD39-DC2374F6FEA3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E13874AF-6505-4FBF-AA77-C95B242CD1C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2" name="Rectangle 62">
            <a:extLst>
              <a:ext uri="{FF2B5EF4-FFF2-40B4-BE49-F238E27FC236}">
                <a16:creationId xmlns:a16="http://schemas.microsoft.com/office/drawing/2014/main" xmlns="" id="{773326AB-C158-4834-A7E8-BB177900047C}"/>
              </a:ext>
            </a:extLst>
          </p:cNvPr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1F0FB79-6539-4B98-B163-DC3F3E3197FC}"/>
              </a:ext>
            </a:extLst>
          </p:cNvPr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F469BC-2BB7-4D2E-8E74-1C2636E36B94}"/>
              </a:ext>
            </a:extLst>
          </p:cNvPr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xmlns="" id="{AC75E361-E731-4803-B501-31BAEA2EDD88}"/>
              </a:ext>
            </a:extLst>
          </p:cNvPr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6E5E3425-8530-4D9C-BD0F-B9744A70DCD7}"/>
              </a:ext>
            </a:extLst>
          </p:cNvPr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A69F840-889C-4AD9-B36F-9F7F0E349F16}"/>
              </a:ext>
            </a:extLst>
          </p:cNvPr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9A14F506-CD2A-44D6-A868-59691844AA68}"/>
              </a:ext>
            </a:extLst>
          </p:cNvPr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9DD46E7-A100-4727-875A-375120E09855}"/>
              </a:ext>
            </a:extLst>
          </p:cNvPr>
          <p:cNvSpPr txBox="1"/>
          <p:nvPr/>
        </p:nvSpPr>
        <p:spPr>
          <a:xfrm>
            <a:off x="466818" y="1345880"/>
            <a:ext cx="86017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email g/logistics c/</a:t>
            </a:r>
            <a:r>
              <a:rPr lang="en-US" sz="1100" dirty="0" err="1"/>
              <a:t>gmail</a:t>
            </a:r>
            <a:endParaRPr lang="en-US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63B2FAED-D67F-4042-B5E8-21AF18A9164E}"/>
              </a:ext>
            </a:extLst>
          </p:cNvPr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7D84A9A-21CD-45D2-86F0-FF666534BE6B}"/>
              </a:ext>
            </a:extLst>
          </p:cNvPr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2119603-2D98-4E99-A83E-9870CDB65F00}"/>
              </a:ext>
            </a:extLst>
          </p:cNvPr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1A0CB29-DFD9-4389-BDFE-17B98E015BB3}"/>
              </a:ext>
            </a:extLst>
          </p:cNvPr>
          <p:cNvSpPr txBox="1"/>
          <p:nvPr/>
        </p:nvSpPr>
        <p:spPr>
          <a:xfrm>
            <a:off x="3900757" y="153802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sendEmail</a:t>
            </a:r>
            <a:r>
              <a:rPr lang="en-US" sz="14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120F23F-E06F-4184-92E7-D97817860C14}"/>
              </a:ext>
            </a:extLst>
          </p:cNvPr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raise(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SendEmailRequestEvent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617E102-2B60-4A5C-A14C-9F4F93F6F112}"/>
              </a:ext>
            </a:extLst>
          </p:cNvPr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9A140690-C4E2-4828-8128-D5F486DCB968}"/>
              </a:ext>
            </a:extLst>
          </p:cNvPr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EEBD8A4-B1CD-43E9-BE63-07232E513FD3}"/>
              </a:ext>
            </a:extLst>
          </p:cNvPr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2">
            <a:extLst>
              <a:ext uri="{FF2B5EF4-FFF2-40B4-BE49-F238E27FC236}">
                <a16:creationId xmlns:a16="http://schemas.microsoft.com/office/drawing/2014/main" xmlns="" id="{CEDAD3B9-BA30-4CFF-A495-1EB3E8BA5447}"/>
              </a:ext>
            </a:extLst>
          </p:cNvPr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50F062D8-7733-40F0-BD0B-387DDA5BDD6C}"/>
              </a:ext>
            </a:extLst>
          </p:cNvPr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41E7718-5BC0-4B6F-B328-4EAD4701659D}"/>
              </a:ext>
            </a:extLst>
          </p:cNvPr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973A883-0272-4C4A-B617-169FC4958341}"/>
              </a:ext>
            </a:extLst>
          </p:cNvPr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27547975-C9C6-49B8-BD4B-6694310F3157}"/>
              </a:ext>
            </a:extLst>
          </p:cNvPr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636EF99-A384-4C96-A4AB-EC4907EC0378}"/>
              </a:ext>
            </a:extLst>
          </p:cNvPr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967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2</cp:revision>
  <dcterms:created xsi:type="dcterms:W3CDTF">2018-03-20T08:55:57Z</dcterms:created>
  <dcterms:modified xsi:type="dcterms:W3CDTF">2018-03-20T09:30:51Z</dcterms:modified>
</cp:coreProperties>
</file>