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1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D7AD-D29B-46AD-8C80-BEABD6E2E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0BEDE-DF79-4BCE-A178-0E964C4AA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48B38-7A08-46AB-94B2-4AF1A134B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A83C6-7643-4841-8F26-71B3CA90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95125-4AB4-47E5-9A24-58781669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76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3CF02-A698-4C81-A082-D7C772AB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4DDE3-1610-4BE5-B7A4-4DC541E5E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341F4-8F3D-4930-97E9-8B3D816C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BF4F1-1DBD-4B98-A18C-69DA7B06B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511DD-EBA6-4401-8F2F-17CB3A09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23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AD6126-39F2-4DBC-85AE-6CC64C831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61A87-9D2C-4C33-B5E2-2C274C03A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74E2C-343F-449C-B75D-962C3AD8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A4A5F-27FB-4035-9658-ABE5C4C2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668DE-8F92-4A57-9C66-B7034CD2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36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88E1-CD98-48AB-AF5F-16D07654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952A9-F106-4514-A093-9EF54FACC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E1EC0-80DB-4895-A132-9CF73DA24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44F12-52DD-489A-932F-BC53104E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4062D-7B7E-4FBB-8D38-EAE5BEEF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46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FEAFD-358B-4AF2-B8B4-7DD0B4FEB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B14EE-F582-46BF-9CE2-4E1C05F31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F583A-D903-4A24-9827-1937B5596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45973-519A-456C-8351-26960A899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3F895-E433-41BA-98A8-8C5F4C3DD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00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2510A-85DF-436A-BA54-67B18D17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327E3-9403-4991-A2CD-F5AACF23F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A8EEA-29C9-4D75-9374-C05335242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BA9FF-4D35-4B37-BA0B-750A19C6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E22B9-54D7-4BA6-AB2C-91E421917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1BE47-5933-4FAD-8846-D99B83CD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7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1CB4-4BAC-48E1-8597-1C1A2A71A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9F973-7525-4DBF-A3FC-328918377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5337C-FBAA-469E-A20A-8CC056693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30DFE3-C39B-43E0-860F-F5097EBD1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BAAAB-5139-4A1F-A074-3A4662DC8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DCBEEE-48CE-41D3-BECD-4892E4801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F03130-B860-4D44-81FB-5842A257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11452-DAAC-4324-8A54-FC128EAA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61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844CD-8692-41EF-B33C-83A598D2E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66EE65-F7E5-43DF-B256-72BFC143E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5BC85-1066-4B9E-BBA5-26BE7C429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2F4F8-E330-403E-820F-BB3B3209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2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568C99-F403-4CF8-9F32-1FB9B816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8A62A0-41D6-4757-A930-B977E765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F93F6-9063-4D62-8E98-598F34FD6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A938-AA60-49C9-9912-D80805D1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23CB8-B312-4949-9410-FF121C7A7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98BD9-6ED5-467E-93B5-7FFEF625A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5504D-81AC-48C8-838C-44A6DDBAE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2F0EC-D5BC-4685-9E46-6F702D55E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F6B1F-F490-4962-A12C-C25AE998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4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388-4BBC-4327-8B78-925CA0F72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38832-32F1-46DC-8D0D-E28E26C28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46FAE-B132-45CA-9ABB-9D3012E7C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D7515-097B-46F8-97CD-DE92A137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476D7-DA18-47A7-B40B-E673028D7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FA4ED-8CEA-461D-940A-946A8F868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67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5FDA6F-37D7-4AFF-9DAD-EDEECA5C0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A5C2A-91FE-45ED-8ADC-6CE54DC18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E8785-9EC3-4F50-B024-1BC664C0D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B189B-345B-486A-B1CE-B6AAA03D1B9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3EDC1-9C9B-4416-84A5-F276ECCED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E1A8D-3D0F-4B57-92CA-0FF490CEE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44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2">
            <a:extLst>
              <a:ext uri="{FF2B5EF4-FFF2-40B4-BE49-F238E27FC236}">
                <a16:creationId xmlns:a16="http://schemas.microsoft.com/office/drawing/2014/main" id="{C89D399F-5703-40BC-B413-5DBB6349D2CA}"/>
              </a:ext>
            </a:extLst>
          </p:cNvPr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7CE675-455E-452B-AB00-393AB490FFCB}"/>
              </a:ext>
            </a:extLst>
          </p:cNvPr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E73309D-58CC-431E-81F9-B1E6F9936217}"/>
              </a:ext>
            </a:extLst>
          </p:cNvPr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>
            <a:extLst>
              <a:ext uri="{FF2B5EF4-FFF2-40B4-BE49-F238E27FC236}">
                <a16:creationId xmlns:a16="http://schemas.microsoft.com/office/drawing/2014/main" id="{35F7EB29-A64B-42EC-89FF-C61698A5DA5D}"/>
              </a:ext>
            </a:extLst>
          </p:cNvPr>
          <p:cNvGrpSpPr/>
          <p:nvPr/>
        </p:nvGrpSpPr>
        <p:grpSpPr>
          <a:xfrm>
            <a:off x="174132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CDE33B23-B58F-4A25-9268-5FA2108BED76}"/>
                </a:ext>
              </a:extLst>
            </p:cNvPr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9950D88-CE7B-48E2-BDE4-E5EBBEB6B9EC}"/>
                </a:ext>
              </a:extLst>
            </p:cNvPr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9F2468F-50F7-4C20-BD39-DC2374F6FEA3}"/>
                </a:ext>
              </a:extLst>
            </p:cNvPr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3874AF-6505-4FBF-AA77-C95B242CD1C3}"/>
                </a:ext>
              </a:extLst>
            </p:cNvPr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2" name="Rectangle 62">
            <a:extLst>
              <a:ext uri="{FF2B5EF4-FFF2-40B4-BE49-F238E27FC236}">
                <a16:creationId xmlns:a16="http://schemas.microsoft.com/office/drawing/2014/main" id="{773326AB-C158-4834-A7E8-BB177900047C}"/>
              </a:ext>
            </a:extLst>
          </p:cNvPr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F0FB79-6539-4B98-B163-DC3F3E3197FC}"/>
              </a:ext>
            </a:extLst>
          </p:cNvPr>
          <p:cNvCxnSpPr/>
          <p:nvPr/>
        </p:nvCxnSpPr>
        <p:spPr>
          <a:xfrm>
            <a:off x="3709218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6F469BC-2BB7-4D2E-8E74-1C2636E36B94}"/>
              </a:ext>
            </a:extLst>
          </p:cNvPr>
          <p:cNvSpPr/>
          <p:nvPr/>
        </p:nvSpPr>
        <p:spPr>
          <a:xfrm>
            <a:off x="3639744" y="1436008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5" name="Rectangle 62">
            <a:extLst>
              <a:ext uri="{FF2B5EF4-FFF2-40B4-BE49-F238E27FC236}">
                <a16:creationId xmlns:a16="http://schemas.microsoft.com/office/drawing/2014/main" id="{AC75E361-E731-4803-B501-31BAEA2EDD88}"/>
              </a:ext>
            </a:extLst>
          </p:cNvPr>
          <p:cNvSpPr/>
          <p:nvPr/>
        </p:nvSpPr>
        <p:spPr>
          <a:xfrm>
            <a:off x="547934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E5E3425-8530-4D9C-BD0F-B9744A70DCD7}"/>
              </a:ext>
            </a:extLst>
          </p:cNvPr>
          <p:cNvCxnSpPr/>
          <p:nvPr/>
        </p:nvCxnSpPr>
        <p:spPr>
          <a:xfrm>
            <a:off x="6275542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A69F840-889C-4AD9-B36F-9F7F0E349F16}"/>
              </a:ext>
            </a:extLst>
          </p:cNvPr>
          <p:cNvSpPr/>
          <p:nvPr/>
        </p:nvSpPr>
        <p:spPr>
          <a:xfrm>
            <a:off x="6199138" y="1534012"/>
            <a:ext cx="142006" cy="66405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14F506-CD2A-44D6-A868-59691844AA68}"/>
              </a:ext>
            </a:extLst>
          </p:cNvPr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9DD46E7-A100-4727-875A-375120E09855}"/>
              </a:ext>
            </a:extLst>
          </p:cNvPr>
          <p:cNvSpPr txBox="1"/>
          <p:nvPr/>
        </p:nvSpPr>
        <p:spPr>
          <a:xfrm>
            <a:off x="551934" y="1375759"/>
            <a:ext cx="1119851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/>
              <a:t>export C:/Users/Admin/ members.csv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B2FAED-D67F-4042-B5E8-21AF18A9164E}"/>
              </a:ext>
            </a:extLst>
          </p:cNvPr>
          <p:cNvCxnSpPr>
            <a:cxnSpLocks/>
          </p:cNvCxnSpPr>
          <p:nvPr/>
        </p:nvCxnSpPr>
        <p:spPr>
          <a:xfrm>
            <a:off x="1739069" y="1433478"/>
            <a:ext cx="1896040" cy="692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7D84A9A-21CD-45D2-86F0-FF666534BE6B}"/>
              </a:ext>
            </a:extLst>
          </p:cNvPr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119603-2D98-4E99-A83E-9870CDB65F00}"/>
              </a:ext>
            </a:extLst>
          </p:cNvPr>
          <p:cNvCxnSpPr>
            <a:cxnSpLocks/>
          </p:cNvCxnSpPr>
          <p:nvPr/>
        </p:nvCxnSpPr>
        <p:spPr>
          <a:xfrm flipV="1">
            <a:off x="3797187" y="1534012"/>
            <a:ext cx="2412753" cy="439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1A0CB29-DFD9-4389-BDFE-17B98E015BB3}"/>
              </a:ext>
            </a:extLst>
          </p:cNvPr>
          <p:cNvSpPr txBox="1"/>
          <p:nvPr/>
        </p:nvSpPr>
        <p:spPr>
          <a:xfrm>
            <a:off x="3770560" y="1572197"/>
            <a:ext cx="243938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7030A0"/>
                </a:solidFill>
              </a:rPr>
              <a:t>exportClubConnectMembers</a:t>
            </a:r>
            <a:r>
              <a:rPr lang="en-US" sz="1400" dirty="0">
                <a:solidFill>
                  <a:srgbClr val="7030A0"/>
                </a:solidFill>
              </a:rPr>
              <a:t> (“C:/Users/Admin/members.csv”)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20F23F-E06F-4184-92E7-D97817860C14}"/>
              </a:ext>
            </a:extLst>
          </p:cNvPr>
          <p:cNvSpPr txBox="1"/>
          <p:nvPr/>
        </p:nvSpPr>
        <p:spPr>
          <a:xfrm>
            <a:off x="6365206" y="1668146"/>
            <a:ext cx="27127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raise(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NewExportDataAvailableEvent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617E102-2B60-4A5C-A14C-9F4F93F6F112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3797187" y="2185406"/>
            <a:ext cx="2472954" cy="1266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A140690-C4E2-4828-8128-D5F486DCB968}"/>
              </a:ext>
            </a:extLst>
          </p:cNvPr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EBD8A4-B1CD-43E9-BE63-07232E513FD3}"/>
              </a:ext>
            </a:extLst>
          </p:cNvPr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62">
            <a:extLst>
              <a:ext uri="{FF2B5EF4-FFF2-40B4-BE49-F238E27FC236}">
                <a16:creationId xmlns:a16="http://schemas.microsoft.com/office/drawing/2014/main" id="{CEDAD3B9-BA30-4CFF-A495-1EB3E8BA5447}"/>
              </a:ext>
            </a:extLst>
          </p:cNvPr>
          <p:cNvSpPr/>
          <p:nvPr/>
        </p:nvSpPr>
        <p:spPr>
          <a:xfrm>
            <a:off x="785876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0F062D8-7733-40F0-BD0B-387DDA5BDD6C}"/>
              </a:ext>
            </a:extLst>
          </p:cNvPr>
          <p:cNvCxnSpPr/>
          <p:nvPr/>
        </p:nvCxnSpPr>
        <p:spPr>
          <a:xfrm>
            <a:off x="9098016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41E7718-5BC0-4B6F-B328-4EAD4701659D}"/>
              </a:ext>
            </a:extLst>
          </p:cNvPr>
          <p:cNvSpPr/>
          <p:nvPr/>
        </p:nvSpPr>
        <p:spPr>
          <a:xfrm>
            <a:off x="9028271" y="1956806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973A883-0272-4C4A-B617-169FC4958341}"/>
              </a:ext>
            </a:extLst>
          </p:cNvPr>
          <p:cNvCxnSpPr>
            <a:cxnSpLocks/>
          </p:cNvCxnSpPr>
          <p:nvPr/>
        </p:nvCxnSpPr>
        <p:spPr>
          <a:xfrm>
            <a:off x="6341144" y="1961202"/>
            <a:ext cx="2691523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547975-C9C6-49B8-BD4B-6694310F3157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6343943" y="2133593"/>
            <a:ext cx="2755331" cy="439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636EF99-A384-4C96-A4AB-EC4907EC0378}"/>
              </a:ext>
            </a:extLst>
          </p:cNvPr>
          <p:cNvCxnSpPr/>
          <p:nvPr/>
        </p:nvCxnSpPr>
        <p:spPr>
          <a:xfrm flipH="1">
            <a:off x="342389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9675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Chowdhary</dc:creator>
  <cp:lastModifiedBy>Amrut Prabhu</cp:lastModifiedBy>
  <cp:revision>6</cp:revision>
  <dcterms:created xsi:type="dcterms:W3CDTF">2018-03-20T08:55:57Z</dcterms:created>
  <dcterms:modified xsi:type="dcterms:W3CDTF">2018-04-15T10:20:29Z</dcterms:modified>
</cp:coreProperties>
</file>