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5T08:51:00.49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105 0,'-2'1,"1"0,-1 0,1-1,-1 1,1 0,-1 0,1 0,0 0,0 1,0-1,-1 0,1 0,0 1,1-1,-1 1,0-1,0 1,1-1,-1 1,0 0,-13 34,14-35,-5 13,1 1,-2 1,0-1,0-1,-2 1,-5 8,-3 14,14-31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5T08:51:02.52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0,'14'1,"1"0,-1 1,0 1,13 3,-4 0,6 1,-2-1,-1-1,16 1,-11 4,-25-8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1290240" y="1180466"/>
            <a:ext cx="27127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raise(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NewExportDataAvailableEvent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2795986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/>
          <p:nvPr/>
        </p:nvCxnSpPr>
        <p:spPr>
          <a:xfrm>
            <a:off x="403524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3965498" y="1424754"/>
            <a:ext cx="147512" cy="10441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>
            <a:cxnSpLocks/>
          </p:cNvCxnSpPr>
          <p:nvPr/>
        </p:nvCxnSpPr>
        <p:spPr>
          <a:xfrm>
            <a:off x="2157984" y="1424754"/>
            <a:ext cx="181190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>
            <a:cxnSpLocks/>
          </p:cNvCxnSpPr>
          <p:nvPr/>
        </p:nvCxnSpPr>
        <p:spPr>
          <a:xfrm flipV="1">
            <a:off x="2157984" y="2465898"/>
            <a:ext cx="1878490" cy="92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04A3C5-DC74-494B-8728-8561660128B2}"/>
              </a:ext>
            </a:extLst>
          </p:cNvPr>
          <p:cNvSpPr txBox="1"/>
          <p:nvPr/>
        </p:nvSpPr>
        <p:spPr>
          <a:xfrm>
            <a:off x="4480560" y="1340485"/>
            <a:ext cx="2357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handleExportDataEvent</a:t>
            </a:r>
            <a:r>
              <a:rPr lang="en-US" sz="1400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0BA3A316-8818-4689-87E0-5DF7F5C73853}"/>
              </a:ext>
            </a:extLst>
          </p:cNvPr>
          <p:cNvSpPr/>
          <p:nvPr/>
        </p:nvSpPr>
        <p:spPr>
          <a:xfrm>
            <a:off x="5630626" y="652211"/>
            <a:ext cx="1371600" cy="346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CE6FBA-58D8-48F7-87DC-C61E9C8C2EF8}"/>
              </a:ext>
            </a:extLst>
          </p:cNvPr>
          <p:cNvCxnSpPr/>
          <p:nvPr/>
        </p:nvCxnSpPr>
        <p:spPr>
          <a:xfrm>
            <a:off x="6869882" y="1005265"/>
            <a:ext cx="0" cy="1723059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325888B-E818-436F-9A6F-0553E3746D0C}"/>
              </a:ext>
            </a:extLst>
          </p:cNvPr>
          <p:cNvSpPr/>
          <p:nvPr/>
        </p:nvSpPr>
        <p:spPr>
          <a:xfrm>
            <a:off x="6795236" y="1607154"/>
            <a:ext cx="146570" cy="7187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083804-6AC8-439E-832E-B69ADBF798F0}"/>
              </a:ext>
            </a:extLst>
          </p:cNvPr>
          <p:cNvCxnSpPr>
            <a:cxnSpLocks/>
          </p:cNvCxnSpPr>
          <p:nvPr/>
        </p:nvCxnSpPr>
        <p:spPr>
          <a:xfrm>
            <a:off x="4103713" y="1614588"/>
            <a:ext cx="26915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ADD06B-8889-4D17-9E8B-608CE780D265}"/>
              </a:ext>
            </a:extLst>
          </p:cNvPr>
          <p:cNvCxnSpPr>
            <a:cxnSpLocks/>
          </p:cNvCxnSpPr>
          <p:nvPr/>
        </p:nvCxnSpPr>
        <p:spPr>
          <a:xfrm flipV="1">
            <a:off x="4120769" y="2325872"/>
            <a:ext cx="2755331" cy="4396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7DAE818-041B-4351-9173-3F23E681DE47}"/>
              </a:ext>
            </a:extLst>
          </p:cNvPr>
          <p:cNvSpPr/>
          <p:nvPr/>
        </p:nvSpPr>
        <p:spPr>
          <a:xfrm>
            <a:off x="6902131" y="1905793"/>
            <a:ext cx="147459" cy="3467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F30684-A5B6-4D35-B74E-8047BBC41F55}"/>
              </a:ext>
            </a:extLst>
          </p:cNvPr>
          <p:cNvSpPr/>
          <p:nvPr/>
        </p:nvSpPr>
        <p:spPr>
          <a:xfrm>
            <a:off x="6955536" y="1670304"/>
            <a:ext cx="274320" cy="256032"/>
          </a:xfrm>
          <a:custGeom>
            <a:avLst/>
            <a:gdLst>
              <a:gd name="connsiteX0" fmla="*/ 0 w 334018"/>
              <a:gd name="connsiteY0" fmla="*/ 123820 h 331084"/>
              <a:gd name="connsiteX1" fmla="*/ 231648 w 334018"/>
              <a:gd name="connsiteY1" fmla="*/ 1900 h 331084"/>
              <a:gd name="connsiteX2" fmla="*/ 329184 w 334018"/>
              <a:gd name="connsiteY2" fmla="*/ 209164 h 331084"/>
              <a:gd name="connsiteX3" fmla="*/ 91440 w 334018"/>
              <a:gd name="connsiteY3" fmla="*/ 331084 h 3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8" h="331084">
                <a:moveTo>
                  <a:pt x="0" y="123820"/>
                </a:moveTo>
                <a:cubicBezTo>
                  <a:pt x="88392" y="55748"/>
                  <a:pt x="176784" y="-12324"/>
                  <a:pt x="231648" y="1900"/>
                </a:cubicBezTo>
                <a:cubicBezTo>
                  <a:pt x="286512" y="16124"/>
                  <a:pt x="352552" y="154300"/>
                  <a:pt x="329184" y="209164"/>
                </a:cubicBezTo>
                <a:cubicBezTo>
                  <a:pt x="305816" y="264028"/>
                  <a:pt x="137160" y="310764"/>
                  <a:pt x="91440" y="33108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8F19C9-D964-401C-BD3F-415185A37D31}"/>
              </a:ext>
            </a:extLst>
          </p:cNvPr>
          <p:cNvSpPr txBox="1"/>
          <p:nvPr/>
        </p:nvSpPr>
        <p:spPr>
          <a:xfrm>
            <a:off x="7183786" y="1444128"/>
            <a:ext cx="99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Export data to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F14DFC-2AA6-4BA6-AF1C-84CC6CA09454}"/>
                  </a:ext>
                </a:extLst>
              </p14:cNvPr>
              <p14:cNvContentPartPr/>
              <p14:nvPr/>
            </p14:nvContentPartPr>
            <p14:xfrm>
              <a:off x="7036160" y="1831140"/>
              <a:ext cx="37800" cy="78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F14DFC-2AA6-4BA6-AF1C-84CC6CA09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7520" y="1822140"/>
                <a:ext cx="55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A48E61-571D-42B4-BCEF-E39BC1DD850A}"/>
                  </a:ext>
                </a:extLst>
              </p14:cNvPr>
              <p14:cNvContentPartPr/>
              <p14:nvPr/>
            </p14:nvContentPartPr>
            <p14:xfrm>
              <a:off x="7045880" y="1927620"/>
              <a:ext cx="96840" cy="20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A48E61-571D-42B4-BCEF-E39BC1DD85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6880" y="1918620"/>
                <a:ext cx="11448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7</cp:revision>
  <dcterms:created xsi:type="dcterms:W3CDTF">2018-03-20T08:55:57Z</dcterms:created>
  <dcterms:modified xsi:type="dcterms:W3CDTF">2018-04-15T08:54:42Z</dcterms:modified>
</cp:coreProperties>
</file>