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19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5T14:52:36.95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28 1,'-1'5,"1"0,-1 0,-1 0,1 0,-1 0,0 0,0 1,-9 27,8-17,2-15,1 0,0 0,-1 0,1 0,0 0,-1 0,1 0,0 0,0 0,0 0,0 0,0 0,0 0,1 0,-1 1,0-1,0 0,1 0,-1 0,0 0,1-1,-1 1,1 0,0 0,-1 0,1 0,0 0,-1-1,1 1,0 0,0 0,0-1,-1 1,1-1,0 1,0-1,0 1,0-1,0 0,0 1,1-1,11 5,-1 0,1 0,0-2,0 0,0 0,0-1,0-1,1 0,9-1,-18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D7AD-D29B-46AD-8C80-BEABD6E2E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0BEDE-DF79-4BCE-A178-0E964C4AA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8B38-7A08-46AB-94B2-4AF1A134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83C6-7643-4841-8F26-71B3CA90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5125-4AB4-47E5-9A24-58781669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7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CF02-A698-4C81-A082-D7C772AB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4DDE3-1610-4BE5-B7A4-4DC541E5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41F4-8F3D-4930-97E9-8B3D816C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BF4F1-1DBD-4B98-A18C-69DA7B06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511DD-EBA6-4401-8F2F-17CB3A09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3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D6126-39F2-4DBC-85AE-6CC64C831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61A87-9D2C-4C33-B5E2-2C274C03A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4E2C-343F-449C-B75D-962C3AD8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4A5F-27FB-4035-9658-ABE5C4C2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68DE-8F92-4A57-9C66-B7034CD2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6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88E1-CD98-48AB-AF5F-16D07654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52A9-F106-4514-A093-9EF54FAC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1EC0-80DB-4895-A132-9CF73DA2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4F12-52DD-489A-932F-BC53104E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4062D-7B7E-4FBB-8D38-EAE5BEEF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EAFD-358B-4AF2-B8B4-7DD0B4FE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B14EE-F582-46BF-9CE2-4E1C05F3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583A-D903-4A24-9827-1937B559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5973-519A-456C-8351-26960A89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3F895-E433-41BA-98A8-8C5F4C3D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00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510A-85DF-436A-BA54-67B18D17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27E3-9403-4991-A2CD-F5AACF23F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A8EEA-29C9-4D75-9374-C05335242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BA9FF-4D35-4B37-BA0B-750A19C6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E22B9-54D7-4BA6-AB2C-91E42191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1BE47-5933-4FAD-8846-D99B83CD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1CB4-4BAC-48E1-8597-1C1A2A71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F973-7525-4DBF-A3FC-32891837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5337C-FBAA-469E-A20A-8CC056693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0DFE3-C39B-43E0-860F-F5097EBD1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BAAAB-5139-4A1F-A074-3A4662DC8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CBEEE-48CE-41D3-BECD-4892E480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03130-B860-4D44-81FB-5842A257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11452-DAAC-4324-8A54-FC128EAA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44CD-8692-41EF-B33C-83A598D2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6EE65-F7E5-43DF-B256-72BFC143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5BC85-1066-4B9E-BBA5-26BE7C42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F4F8-E330-403E-820F-BB3B3209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68C99-F403-4CF8-9F32-1FB9B816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A62A0-41D6-4757-A930-B977E765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93F6-9063-4D62-8E98-598F34FD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A938-AA60-49C9-9912-D80805D1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3CB8-B312-4949-9410-FF121C7A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98BD9-6ED5-467E-93B5-7FFEF625A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5504D-81AC-48C8-838C-44A6DDBA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F0EC-D5BC-4685-9E46-6F702D55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6B1F-F490-4962-A12C-C25AE998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388-4BBC-4327-8B78-925CA0F7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38832-32F1-46DC-8D0D-E28E26C2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46FAE-B132-45CA-9ABB-9D3012E7C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D7515-097B-46F8-97CD-DE92A137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476D7-DA18-47A7-B40B-E673028D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FA4ED-8CEA-461D-940A-946A8F86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7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FDA6F-37D7-4AFF-9DAD-EDEECA5C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A5C2A-91FE-45ED-8ADC-6CE54DC18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8785-9EC3-4F50-B024-1BC664C0D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189B-345B-486A-B1CE-B6AAA03D1B9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EDC1-9C9B-4416-84A5-F276ECCED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1A8D-3D0F-4B57-92CA-0FF490CEE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4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>
            <a:extLst>
              <a:ext uri="{FF2B5EF4-FFF2-40B4-BE49-F238E27FC236}">
                <a16:creationId xmlns:a16="http://schemas.microsoft.com/office/drawing/2014/main" id="{C89D399F-5703-40BC-B413-5DBB6349D2CA}"/>
              </a:ext>
            </a:extLst>
          </p:cNvPr>
          <p:cNvSpPr/>
          <p:nvPr/>
        </p:nvSpPr>
        <p:spPr>
          <a:xfrm>
            <a:off x="9594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7CE675-455E-452B-AB00-393AB490FFCB}"/>
              </a:ext>
            </a:extLst>
          </p:cNvPr>
          <p:cNvCxnSpPr>
            <a:cxnSpLocks/>
          </p:cNvCxnSpPr>
          <p:nvPr/>
        </p:nvCxnSpPr>
        <p:spPr>
          <a:xfrm>
            <a:off x="1506277" y="971597"/>
            <a:ext cx="0" cy="303144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E73309D-58CC-431E-81F9-B1E6F9936217}"/>
              </a:ext>
            </a:extLst>
          </p:cNvPr>
          <p:cNvSpPr/>
          <p:nvPr/>
        </p:nvSpPr>
        <p:spPr>
          <a:xfrm>
            <a:off x="1434269" y="1322291"/>
            <a:ext cx="159080" cy="253850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>
            <a:extLst>
              <a:ext uri="{FF2B5EF4-FFF2-40B4-BE49-F238E27FC236}">
                <a16:creationId xmlns:a16="http://schemas.microsoft.com/office/drawing/2014/main" id="{35F7EB29-A64B-42EC-89FF-C61698A5DA5D}"/>
              </a:ext>
            </a:extLst>
          </p:cNvPr>
          <p:cNvGrpSpPr/>
          <p:nvPr/>
        </p:nvGrpSpPr>
        <p:grpSpPr>
          <a:xfrm>
            <a:off x="21732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CDE33B23-B58F-4A25-9268-5FA2108BED76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950D88-CE7B-48E2-BDE4-E5EBBEB6B9EC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9F2468F-50F7-4C20-BD39-DC2374F6FEA3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3874AF-6505-4FBF-AA77-C95B242CD1C3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2" name="Rectangle 62">
            <a:extLst>
              <a:ext uri="{FF2B5EF4-FFF2-40B4-BE49-F238E27FC236}">
                <a16:creationId xmlns:a16="http://schemas.microsoft.com/office/drawing/2014/main" id="{773326AB-C158-4834-A7E8-BB177900047C}"/>
              </a:ext>
            </a:extLst>
          </p:cNvPr>
          <p:cNvSpPr/>
          <p:nvPr/>
        </p:nvSpPr>
        <p:spPr>
          <a:xfrm>
            <a:off x="31831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F0FB79-6539-4B98-B163-DC3F3E3197FC}"/>
              </a:ext>
            </a:extLst>
          </p:cNvPr>
          <p:cNvCxnSpPr>
            <a:cxnSpLocks/>
          </p:cNvCxnSpPr>
          <p:nvPr/>
        </p:nvCxnSpPr>
        <p:spPr>
          <a:xfrm>
            <a:off x="3556818" y="975284"/>
            <a:ext cx="0" cy="30277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F469BC-2BB7-4D2E-8E74-1C2636E36B94}"/>
              </a:ext>
            </a:extLst>
          </p:cNvPr>
          <p:cNvSpPr/>
          <p:nvPr/>
        </p:nvSpPr>
        <p:spPr>
          <a:xfrm>
            <a:off x="3487343" y="1436008"/>
            <a:ext cx="155987" cy="21403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AC75E361-E731-4803-B501-31BAEA2EDD88}"/>
              </a:ext>
            </a:extLst>
          </p:cNvPr>
          <p:cNvSpPr/>
          <p:nvPr/>
        </p:nvSpPr>
        <p:spPr>
          <a:xfrm>
            <a:off x="532694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5E3425-8530-4D9C-BD0F-B9744A70DCD7}"/>
              </a:ext>
            </a:extLst>
          </p:cNvPr>
          <p:cNvCxnSpPr>
            <a:cxnSpLocks/>
          </p:cNvCxnSpPr>
          <p:nvPr/>
        </p:nvCxnSpPr>
        <p:spPr>
          <a:xfrm flipH="1">
            <a:off x="6117741" y="971597"/>
            <a:ext cx="5401" cy="303144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69F840-889C-4AD9-B36F-9F7F0E349F16}"/>
              </a:ext>
            </a:extLst>
          </p:cNvPr>
          <p:cNvSpPr/>
          <p:nvPr/>
        </p:nvSpPr>
        <p:spPr>
          <a:xfrm>
            <a:off x="6046737" y="1530330"/>
            <a:ext cx="164811" cy="18986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14F506-CD2A-44D6-A868-59691844AA68}"/>
              </a:ext>
            </a:extLst>
          </p:cNvPr>
          <p:cNvCxnSpPr>
            <a:cxnSpLocks/>
          </p:cNvCxnSpPr>
          <p:nvPr/>
        </p:nvCxnSpPr>
        <p:spPr>
          <a:xfrm>
            <a:off x="3144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DD46E7-A100-4727-875A-375120E09855}"/>
              </a:ext>
            </a:extLst>
          </p:cNvPr>
          <p:cNvSpPr txBox="1"/>
          <p:nvPr/>
        </p:nvSpPr>
        <p:spPr>
          <a:xfrm>
            <a:off x="399534" y="1375759"/>
            <a:ext cx="11198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import C:/Users/ Admin/club.csv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B2FAED-D67F-4042-B5E8-21AF18A9164E}"/>
              </a:ext>
            </a:extLst>
          </p:cNvPr>
          <p:cNvCxnSpPr>
            <a:cxnSpLocks/>
          </p:cNvCxnSpPr>
          <p:nvPr/>
        </p:nvCxnSpPr>
        <p:spPr>
          <a:xfrm>
            <a:off x="1586669" y="1433478"/>
            <a:ext cx="1896040" cy="692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D84A9A-21CD-45D2-86F0-FF666534BE6B}"/>
              </a:ext>
            </a:extLst>
          </p:cNvPr>
          <p:cNvSpPr txBox="1"/>
          <p:nvPr/>
        </p:nvSpPr>
        <p:spPr>
          <a:xfrm>
            <a:off x="20137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19603-2D98-4E99-A83E-9870CDB65F00}"/>
              </a:ext>
            </a:extLst>
          </p:cNvPr>
          <p:cNvCxnSpPr>
            <a:cxnSpLocks/>
          </p:cNvCxnSpPr>
          <p:nvPr/>
        </p:nvCxnSpPr>
        <p:spPr>
          <a:xfrm flipV="1">
            <a:off x="3644787" y="1534012"/>
            <a:ext cx="2412753" cy="439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A0CB29-DFD9-4389-BDFE-17B98E015BB3}"/>
              </a:ext>
            </a:extLst>
          </p:cNvPr>
          <p:cNvSpPr txBox="1"/>
          <p:nvPr/>
        </p:nvSpPr>
        <p:spPr>
          <a:xfrm>
            <a:off x="3618160" y="1572197"/>
            <a:ext cx="24393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importMembers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0F23F-E06F-4184-92E7-D97817860C14}"/>
              </a:ext>
            </a:extLst>
          </p:cNvPr>
          <p:cNvSpPr txBox="1"/>
          <p:nvPr/>
        </p:nvSpPr>
        <p:spPr>
          <a:xfrm>
            <a:off x="6253157" y="1698387"/>
            <a:ext cx="18583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19759"/>
                </a:solidFill>
              </a:rPr>
              <a:t>CsvClubBookStorage</a:t>
            </a:r>
            <a:r>
              <a:rPr lang="en-US" sz="1400" dirty="0">
                <a:solidFill>
                  <a:srgbClr val="F19759"/>
                </a:solidFill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7E102-2B60-4A5C-A14C-9F4F93F6F112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650188" y="3429000"/>
            <a:ext cx="247895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140690-C4E2-4828-8128-D5F486DCB968}"/>
              </a:ext>
            </a:extLst>
          </p:cNvPr>
          <p:cNvCxnSpPr>
            <a:cxnSpLocks/>
          </p:cNvCxnSpPr>
          <p:nvPr/>
        </p:nvCxnSpPr>
        <p:spPr>
          <a:xfrm>
            <a:off x="1586669" y="356648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EBD8A4-B1CD-43E9-BE63-07232E513FD3}"/>
              </a:ext>
            </a:extLst>
          </p:cNvPr>
          <p:cNvCxnSpPr>
            <a:cxnSpLocks/>
          </p:cNvCxnSpPr>
          <p:nvPr/>
        </p:nvCxnSpPr>
        <p:spPr>
          <a:xfrm flipV="1">
            <a:off x="255734" y="3856042"/>
            <a:ext cx="1178535" cy="844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F062D8-7733-40F0-BD0B-387DDA5BDD6C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9008602" y="1798564"/>
            <a:ext cx="43888" cy="1937137"/>
          </a:xfrm>
          <a:prstGeom prst="line">
            <a:avLst/>
          </a:prstGeom>
          <a:ln w="19050">
            <a:solidFill>
              <a:srgbClr val="F19759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62">
            <a:extLst>
              <a:ext uri="{FF2B5EF4-FFF2-40B4-BE49-F238E27FC236}">
                <a16:creationId xmlns:a16="http://schemas.microsoft.com/office/drawing/2014/main" id="{CEDAD3B9-BA30-4CFF-A495-1EB3E8BA5447}"/>
              </a:ext>
            </a:extLst>
          </p:cNvPr>
          <p:cNvSpPr/>
          <p:nvPr/>
        </p:nvSpPr>
        <p:spPr>
          <a:xfrm>
            <a:off x="8096092" y="1798564"/>
            <a:ext cx="1825020" cy="346760"/>
          </a:xfrm>
          <a:prstGeom prst="rect">
            <a:avLst/>
          </a:prstGeom>
          <a:solidFill>
            <a:srgbClr val="F19759"/>
          </a:solidFill>
          <a:ln w="19050">
            <a:solidFill>
              <a:srgbClr val="F19759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:</a:t>
            </a:r>
            <a:r>
              <a:rPr lang="en-US" sz="1500" dirty="0" err="1">
                <a:solidFill>
                  <a:schemeClr val="bg1"/>
                </a:solidFill>
              </a:rPr>
              <a:t>CsvClubBookStorage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1E7718-5BC0-4B6F-B328-4EAD4701659D}"/>
              </a:ext>
            </a:extLst>
          </p:cNvPr>
          <p:cNvSpPr/>
          <p:nvPr/>
        </p:nvSpPr>
        <p:spPr>
          <a:xfrm>
            <a:off x="8948303" y="2127647"/>
            <a:ext cx="142006" cy="176787"/>
          </a:xfrm>
          <a:prstGeom prst="rect">
            <a:avLst/>
          </a:prstGeom>
          <a:solidFill>
            <a:srgbClr val="F19759"/>
          </a:solidFill>
          <a:ln>
            <a:solidFill>
              <a:srgbClr val="F1975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73A883-0272-4C4A-B617-169FC4958341}"/>
              </a:ext>
            </a:extLst>
          </p:cNvPr>
          <p:cNvCxnSpPr>
            <a:cxnSpLocks/>
          </p:cNvCxnSpPr>
          <p:nvPr/>
        </p:nvCxnSpPr>
        <p:spPr>
          <a:xfrm>
            <a:off x="6188744" y="1961202"/>
            <a:ext cx="191750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547975-C9C6-49B8-BD4B-6694310F3157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6202338" y="2749491"/>
            <a:ext cx="2833063" cy="6220"/>
          </a:xfrm>
          <a:prstGeom prst="straightConnector1">
            <a:avLst/>
          </a:prstGeom>
          <a:ln w="19050">
            <a:solidFill>
              <a:srgbClr val="F19759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36EF99-A384-4C96-A4AB-EC4907EC0378}"/>
              </a:ext>
            </a:extLst>
          </p:cNvPr>
          <p:cNvCxnSpPr>
            <a:cxnSpLocks/>
          </p:cNvCxnSpPr>
          <p:nvPr/>
        </p:nvCxnSpPr>
        <p:spPr>
          <a:xfrm flipH="1">
            <a:off x="183726" y="1099672"/>
            <a:ext cx="6287" cy="290336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7E71DD-B856-41A8-B51F-1FB45ECB3F09}"/>
              </a:ext>
            </a:extLst>
          </p:cNvPr>
          <p:cNvCxnSpPr>
            <a:cxnSpLocks/>
          </p:cNvCxnSpPr>
          <p:nvPr/>
        </p:nvCxnSpPr>
        <p:spPr>
          <a:xfrm flipV="1">
            <a:off x="6202338" y="2545402"/>
            <a:ext cx="2736289" cy="1279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0025B87-4E00-4661-B8BD-E21E8DA7958E}"/>
              </a:ext>
            </a:extLst>
          </p:cNvPr>
          <p:cNvSpPr/>
          <p:nvPr/>
        </p:nvSpPr>
        <p:spPr>
          <a:xfrm>
            <a:off x="8958463" y="2534047"/>
            <a:ext cx="153876" cy="215444"/>
          </a:xfrm>
          <a:prstGeom prst="rect">
            <a:avLst/>
          </a:prstGeom>
          <a:solidFill>
            <a:srgbClr val="F19759"/>
          </a:solidFill>
          <a:ln>
            <a:solidFill>
              <a:srgbClr val="F1975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2B0ABE-26AA-4FBA-AC82-A7ED2AD0CAFD}"/>
              </a:ext>
            </a:extLst>
          </p:cNvPr>
          <p:cNvSpPr txBox="1"/>
          <p:nvPr/>
        </p:nvSpPr>
        <p:spPr>
          <a:xfrm>
            <a:off x="6372753" y="2352018"/>
            <a:ext cx="18583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19759"/>
                </a:solidFill>
              </a:rPr>
              <a:t>readClubBook</a:t>
            </a:r>
            <a:r>
              <a:rPr lang="en-US" sz="1400" dirty="0">
                <a:solidFill>
                  <a:srgbClr val="F19759"/>
                </a:solidFill>
              </a:rPr>
              <a:t>()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550B3B-250B-4528-BEDF-610008BBB0D7}"/>
              </a:ext>
            </a:extLst>
          </p:cNvPr>
          <p:cNvSpPr txBox="1"/>
          <p:nvPr/>
        </p:nvSpPr>
        <p:spPr>
          <a:xfrm>
            <a:off x="10496335" y="2675373"/>
            <a:ext cx="11906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DA7B1C"/>
                </a:solidFill>
              </a:rPr>
              <a:t>handleClubBookChangedEvent</a:t>
            </a:r>
            <a:r>
              <a:rPr lang="en-US" sz="1400" dirty="0">
                <a:solidFill>
                  <a:srgbClr val="DA7B1C"/>
                </a:solidFill>
              </a:rPr>
              <a:t>()</a:t>
            </a: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2C30685F-C0BE-4AB8-AF6A-DE600CA2E778}"/>
              </a:ext>
            </a:extLst>
          </p:cNvPr>
          <p:cNvSpPr/>
          <p:nvPr/>
        </p:nvSpPr>
        <p:spPr>
          <a:xfrm>
            <a:off x="11277600" y="692851"/>
            <a:ext cx="884936" cy="346760"/>
          </a:xfrm>
          <a:prstGeom prst="rect">
            <a:avLst/>
          </a:prstGeom>
          <a:solidFill>
            <a:srgbClr val="DA7B1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B6011D2-AA42-48A7-9B46-C1475C824564}"/>
              </a:ext>
            </a:extLst>
          </p:cNvPr>
          <p:cNvCxnSpPr>
            <a:cxnSpLocks/>
          </p:cNvCxnSpPr>
          <p:nvPr/>
        </p:nvCxnSpPr>
        <p:spPr>
          <a:xfrm>
            <a:off x="11711538" y="1045905"/>
            <a:ext cx="0" cy="2957135"/>
          </a:xfrm>
          <a:prstGeom prst="line">
            <a:avLst/>
          </a:prstGeom>
          <a:ln w="19050">
            <a:solidFill>
              <a:srgbClr val="DA7B1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79DEA3D-8BE1-4ADC-88AC-484241DC5D9B}"/>
              </a:ext>
            </a:extLst>
          </p:cNvPr>
          <p:cNvSpPr/>
          <p:nvPr/>
        </p:nvSpPr>
        <p:spPr>
          <a:xfrm>
            <a:off x="11663688" y="3140177"/>
            <a:ext cx="104370" cy="160844"/>
          </a:xfrm>
          <a:prstGeom prst="rect">
            <a:avLst/>
          </a:prstGeom>
          <a:solidFill>
            <a:srgbClr val="DA7B1C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F6FC6B4-E1F9-42FA-8B14-76387DABB1C2}"/>
              </a:ext>
            </a:extLst>
          </p:cNvPr>
          <p:cNvCxnSpPr>
            <a:cxnSpLocks/>
          </p:cNvCxnSpPr>
          <p:nvPr/>
        </p:nvCxnSpPr>
        <p:spPr>
          <a:xfrm>
            <a:off x="6150644" y="3067121"/>
            <a:ext cx="425597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3AEF42-63ED-4AD0-B15D-72B9679F8AA1}"/>
              </a:ext>
            </a:extLst>
          </p:cNvPr>
          <p:cNvCxnSpPr>
            <a:cxnSpLocks/>
          </p:cNvCxnSpPr>
          <p:nvPr/>
        </p:nvCxnSpPr>
        <p:spPr>
          <a:xfrm>
            <a:off x="10537568" y="3292043"/>
            <a:ext cx="1159132" cy="0"/>
          </a:xfrm>
          <a:prstGeom prst="straightConnector1">
            <a:avLst/>
          </a:prstGeom>
          <a:ln w="19050">
            <a:solidFill>
              <a:srgbClr val="DA7B1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290666D-5B27-4AB7-83DE-391F36A52C85}"/>
              </a:ext>
            </a:extLst>
          </p:cNvPr>
          <p:cNvSpPr txBox="1"/>
          <p:nvPr/>
        </p:nvSpPr>
        <p:spPr>
          <a:xfrm>
            <a:off x="6564908" y="2868597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99CC"/>
                </a:solidFill>
              </a:rPr>
              <a:t>post(</a:t>
            </a:r>
            <a:r>
              <a:rPr lang="en-US" sz="1400" dirty="0" err="1">
                <a:solidFill>
                  <a:srgbClr val="0099CC"/>
                </a:solidFill>
              </a:rPr>
              <a:t>ClubBookChangedEvent</a:t>
            </a:r>
            <a:r>
              <a:rPr lang="en-US" sz="1400" dirty="0">
                <a:solidFill>
                  <a:srgbClr val="0099CC"/>
                </a:solidFill>
              </a:rPr>
              <a:t>)</a:t>
            </a: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E595410B-8E74-4CB9-89AF-BDFAFF1A1943}"/>
              </a:ext>
            </a:extLst>
          </p:cNvPr>
          <p:cNvSpPr/>
          <p:nvPr/>
        </p:nvSpPr>
        <p:spPr>
          <a:xfrm>
            <a:off x="9671411" y="681744"/>
            <a:ext cx="1371600" cy="346760"/>
          </a:xfrm>
          <a:prstGeom prst="rect">
            <a:avLst/>
          </a:prstGeom>
          <a:solidFill>
            <a:srgbClr val="0099CC"/>
          </a:solidFill>
          <a:ln w="19050">
            <a:solidFill>
              <a:srgbClr val="0099CC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0E2C451-DA96-4D48-A447-6B4F91798A6C}"/>
              </a:ext>
            </a:extLst>
          </p:cNvPr>
          <p:cNvCxnSpPr>
            <a:cxnSpLocks/>
          </p:cNvCxnSpPr>
          <p:nvPr/>
        </p:nvCxnSpPr>
        <p:spPr>
          <a:xfrm>
            <a:off x="10463997" y="1034798"/>
            <a:ext cx="0" cy="2968242"/>
          </a:xfrm>
          <a:prstGeom prst="line">
            <a:avLst/>
          </a:prstGeom>
          <a:ln w="19050">
            <a:solidFill>
              <a:srgbClr val="0099C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742D72D-C7ED-4F2E-968E-29E84C5F7B7E}"/>
              </a:ext>
            </a:extLst>
          </p:cNvPr>
          <p:cNvSpPr/>
          <p:nvPr/>
        </p:nvSpPr>
        <p:spPr>
          <a:xfrm>
            <a:off x="10403111" y="3057815"/>
            <a:ext cx="137409" cy="286308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EEB667D-E2BA-47D3-B13D-EB5CB789B01C}"/>
              </a:ext>
            </a:extLst>
          </p:cNvPr>
          <p:cNvCxnSpPr>
            <a:cxnSpLocks/>
          </p:cNvCxnSpPr>
          <p:nvPr/>
        </p:nvCxnSpPr>
        <p:spPr>
          <a:xfrm>
            <a:off x="10440910" y="3147797"/>
            <a:ext cx="1227538" cy="0"/>
          </a:xfrm>
          <a:prstGeom prst="straightConnector1">
            <a:avLst/>
          </a:prstGeom>
          <a:ln w="19050">
            <a:solidFill>
              <a:srgbClr val="0099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92B7EA1-DECF-473C-A4E3-56B328B754C2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6211548" y="3344123"/>
            <a:ext cx="4260268" cy="0"/>
          </a:xfrm>
          <a:prstGeom prst="straightConnector1">
            <a:avLst/>
          </a:prstGeom>
          <a:ln w="19050">
            <a:solidFill>
              <a:srgbClr val="0099C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508D9DF-BBD7-48D1-A104-7753A13EBBD4}"/>
              </a:ext>
            </a:extLst>
          </p:cNvPr>
          <p:cNvSpPr/>
          <p:nvPr/>
        </p:nvSpPr>
        <p:spPr>
          <a:xfrm>
            <a:off x="11742949" y="3174627"/>
            <a:ext cx="147459" cy="10004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7B82E99-5703-40CA-9A3F-C7CBDA831556}"/>
              </a:ext>
            </a:extLst>
          </p:cNvPr>
          <p:cNvSpPr/>
          <p:nvPr/>
        </p:nvSpPr>
        <p:spPr>
          <a:xfrm>
            <a:off x="11768058" y="3084040"/>
            <a:ext cx="194796" cy="121039"/>
          </a:xfrm>
          <a:custGeom>
            <a:avLst/>
            <a:gdLst>
              <a:gd name="connsiteX0" fmla="*/ 0 w 334018"/>
              <a:gd name="connsiteY0" fmla="*/ 123820 h 331084"/>
              <a:gd name="connsiteX1" fmla="*/ 231648 w 334018"/>
              <a:gd name="connsiteY1" fmla="*/ 1900 h 331084"/>
              <a:gd name="connsiteX2" fmla="*/ 329184 w 334018"/>
              <a:gd name="connsiteY2" fmla="*/ 209164 h 331084"/>
              <a:gd name="connsiteX3" fmla="*/ 91440 w 334018"/>
              <a:gd name="connsiteY3" fmla="*/ 331084 h 3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8" h="331084">
                <a:moveTo>
                  <a:pt x="0" y="123820"/>
                </a:moveTo>
                <a:cubicBezTo>
                  <a:pt x="88392" y="55748"/>
                  <a:pt x="176784" y="-12324"/>
                  <a:pt x="231648" y="1900"/>
                </a:cubicBezTo>
                <a:cubicBezTo>
                  <a:pt x="286512" y="16124"/>
                  <a:pt x="352552" y="154300"/>
                  <a:pt x="329184" y="209164"/>
                </a:cubicBezTo>
                <a:cubicBezTo>
                  <a:pt x="305816" y="264028"/>
                  <a:pt x="137160" y="310764"/>
                  <a:pt x="91440" y="331084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C57B68-1C83-48AA-A92D-B71C8BC33BE5}"/>
              </a:ext>
            </a:extLst>
          </p:cNvPr>
          <p:cNvSpPr txBox="1"/>
          <p:nvPr/>
        </p:nvSpPr>
        <p:spPr>
          <a:xfrm>
            <a:off x="11683487" y="2591544"/>
            <a:ext cx="605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Save to file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52EC09-9989-4C68-A322-11D550C5A982}"/>
                  </a:ext>
                </a:extLst>
              </p14:cNvPr>
              <p14:cNvContentPartPr/>
              <p14:nvPr/>
            </p14:nvContentPartPr>
            <p14:xfrm>
              <a:off x="11896140" y="3150630"/>
              <a:ext cx="59760" cy="5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52EC09-9989-4C68-A322-11D550C5A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87140" y="3141990"/>
                <a:ext cx="77400" cy="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67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Amrut Prabhu</cp:lastModifiedBy>
  <cp:revision>14</cp:revision>
  <dcterms:created xsi:type="dcterms:W3CDTF">2018-03-20T08:55:57Z</dcterms:created>
  <dcterms:modified xsi:type="dcterms:W3CDTF">2018-04-15T14:53:54Z</dcterms:modified>
</cp:coreProperties>
</file>