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658F-15A2-4D15-BA31-14DAF2169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74496-9691-4350-91F5-948BA678B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F03C8-DC3E-4CAC-BC54-7DD9B1FE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9DCE2-F0C3-46EE-AACA-975E8131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76F2-DB02-4139-836A-A6105B01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7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B11E-4B51-4687-878F-F755C6A4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3A8BE-5181-4D9B-8C33-CCD4F0742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3436-3CAB-49F2-8EDA-3602127E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6B164-BBC2-45E1-BF22-9C09D91F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8869-D35C-43DB-83E7-9FC39E9D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58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6DFCA-2411-4F68-BE19-CAEB3FE9C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77D3-48FD-4D46-B3FF-AAFC8F616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85EE0-9830-4A3F-9D8D-B84B2785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29789-67C8-47F7-9F21-06CDF93E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B6A58-8D08-478C-B06B-D14D41B5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8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71FA-3718-4CB0-A7BA-11BE575C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647E-8984-4C7D-ABAE-72B1ACE6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C7D7-79A3-4209-A190-93B008A8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53550-7521-4AAE-8FD0-C054CEE7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3575D-DACF-49CA-8E4E-5BB8906B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0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C9CF-0B34-4708-8867-F8FF6519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D9A0C-34DF-4661-B5A4-76DB47B57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68C34-F2EC-4B3E-B725-67DC4C25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BF557-6DCC-4613-A91F-21B5EBE0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C676-BA76-40C5-9E0C-E8AC2B1D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04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1027-0781-4A3F-BDD7-D75903A7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FE25-DFCD-4E41-8814-0A8D8F524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35770-112D-47C0-AA26-78A3C31C1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BC859-AB3F-44BD-8BDE-4B96774F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AF267-7BF9-41F9-8B0C-9975C501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77180-E32B-47C7-8DD3-113D1889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9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E75A-A967-4C84-B326-1DA7E9E3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39A27-CAED-4998-8809-9AC862AF7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ECF46-150D-4925-98B7-A852F2FA6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47FDB-1BDE-435A-B850-0B290F4F9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E1406-4A77-40BC-BD01-5EF85E096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9D16F-704B-486A-BBB1-70F11950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93969-09C0-4C94-B3EA-0AD99A9C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AB067-7F70-41EA-9201-1A514B6A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67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3D40-BD9A-4F5C-BF2D-1C6BABEF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988D2-EE3C-4884-ACB1-A32AD870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D7951-0873-47B9-957E-CC012E85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ADF19-4B41-4D8A-91D1-72B57B95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69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CE674-FEB5-46E8-9ECE-CA6B5261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96B69-52D4-4082-9054-C2C052B3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3D92D-A148-4B3F-B3EA-2B636FD2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03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C1C2-BC52-44EB-9D9C-1693287C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B13F2-785A-41E1-902F-DA15EF37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9B973-BF0A-4038-BD36-12EE9A29A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92BDF-26E9-4F9A-9DA7-C6CDD88F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AA178-D256-4F92-A41C-0EED6415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15DDE-AE18-42C2-A945-20F3F8E8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40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E56D-D13A-471C-8720-83B45B6F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3E0C7-91DC-4AC8-AB97-59BF52F81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0906F-2DB9-4C75-93D8-AF412AB41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ED24C-6749-4D96-9BFF-357FAE02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3884B-D4EF-40B1-A2A0-3442E2F1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3C9F2-E810-4C7C-8DF3-BB9F2312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3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B00E4-C486-4F05-97B3-CD63C867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02F6E-0931-4DF4-BD67-D5976ACC8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C7595-F086-413C-873F-64216C4F7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6E73D-0704-41E2-A85C-9874C6C723E6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76B11-65BE-4BB3-B28F-1251B3143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BE63-3594-42D4-B7DD-CE4C464DF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36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725B15B0-92A5-4D9E-8431-C989B0464A17}"/>
              </a:ext>
            </a:extLst>
          </p:cNvPr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1E479608-95A7-478F-9652-2627CF808E74}"/>
              </a:ext>
            </a:extLst>
          </p:cNvPr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518096-EAB8-4985-BDEA-1091F0EEE2FA}"/>
              </a:ext>
            </a:extLst>
          </p:cNvPr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D2C6D46-F130-49C1-B44E-4FC2663DC526}"/>
              </a:ext>
            </a:extLst>
          </p:cNvPr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9829B2FE-2964-4795-89D0-2727FBC20705}"/>
              </a:ext>
            </a:extLst>
          </p:cNvPr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:Club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69D9C3-8872-4296-AF27-D1C93F36B4FE}"/>
              </a:ext>
            </a:extLst>
          </p:cNvPr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09E828F-3C6A-4C22-889A-0704FF5F4ED4}"/>
              </a:ext>
            </a:extLst>
          </p:cNvPr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386D86AE-3943-40C0-B118-AEE93A06AB38}"/>
              </a:ext>
            </a:extLst>
          </p:cNvPr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d:DeleteGroup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F1E0C8-F2A4-41EF-BE19-D0E2D2B8E1E3}"/>
              </a:ext>
            </a:extLst>
          </p:cNvPr>
          <p:cNvCxnSpPr>
            <a:stCxn id="13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14EB1D-F4F1-4C0F-9226-37BFAAC6E5A3}"/>
              </a:ext>
            </a:extLst>
          </p:cNvPr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5B780B-8938-4446-B704-78F3FEB93870}"/>
              </a:ext>
            </a:extLst>
          </p:cNvPr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BEA2F0-CA1B-4DFD-9C35-CB07F574D070}"/>
              </a:ext>
            </a:extLst>
          </p:cNvPr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3E4DA-C426-458C-9512-9800001E8BDF}"/>
              </a:ext>
            </a:extLst>
          </p:cNvPr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3AFC14-F4F4-48C4-A01F-777F16ECE707}"/>
              </a:ext>
            </a:extLst>
          </p:cNvPr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3F0574-5ACE-4482-8957-649570852B84}"/>
              </a:ext>
            </a:extLst>
          </p:cNvPr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24049A-9BC8-4D9D-98D7-1B30C4E11376}"/>
              </a:ext>
            </a:extLst>
          </p:cNvPr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02BF99B4-0625-4E50-9735-A68527496405}"/>
              </a:ext>
            </a:extLst>
          </p:cNvPr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E2C9F4-5D80-497E-8392-935B22E5D8BF}"/>
              </a:ext>
            </a:extLst>
          </p:cNvPr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077C8D0-2914-40BE-AAD2-2072D437B2B6}"/>
              </a:ext>
            </a:extLst>
          </p:cNvPr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85DA6A-07DC-4970-9631-B348669C5E33}"/>
              </a:ext>
            </a:extLst>
          </p:cNvPr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DF3ED9C-D4A1-41EE-A5F3-15FE665C3A2A}"/>
              </a:ext>
            </a:extLst>
          </p:cNvPr>
          <p:cNvSpPr/>
          <p:nvPr/>
        </p:nvSpPr>
        <p:spPr>
          <a:xfrm>
            <a:off x="8704948" y="4516745"/>
            <a:ext cx="152400" cy="199803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407DDD-39D1-4B7E-9E0F-E4C36A6F172E}"/>
              </a:ext>
            </a:extLst>
          </p:cNvPr>
          <p:cNvCxnSpPr/>
          <p:nvPr/>
        </p:nvCxnSpPr>
        <p:spPr>
          <a:xfrm>
            <a:off x="6850663" y="4566901"/>
            <a:ext cx="1836137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CB88C5-CF86-4730-817B-A673D34BF375}"/>
              </a:ext>
            </a:extLst>
          </p:cNvPr>
          <p:cNvCxnSpPr/>
          <p:nvPr/>
        </p:nvCxnSpPr>
        <p:spPr>
          <a:xfrm flipV="1">
            <a:off x="6866922" y="4672902"/>
            <a:ext cx="1838026" cy="975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C1D4A6-9C41-4839-90FF-349E5D47A44B}"/>
              </a:ext>
            </a:extLst>
          </p:cNvPr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F7EA88-751D-4E20-82A2-B21B28FEFDEE}"/>
              </a:ext>
            </a:extLst>
          </p:cNvPr>
          <p:cNvSpPr txBox="1"/>
          <p:nvPr/>
        </p:nvSpPr>
        <p:spPr>
          <a:xfrm>
            <a:off x="7150189" y="4388960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deleteGroup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D3C3B-72D6-49FD-9CCB-C36799016701}"/>
              </a:ext>
            </a:extLst>
          </p:cNvPr>
          <p:cNvSpPr txBox="1"/>
          <p:nvPr/>
        </p:nvSpPr>
        <p:spPr>
          <a:xfrm>
            <a:off x="1685203" y="3136807"/>
            <a:ext cx="1424846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/>
              <a:t>parseCommand</a:t>
            </a:r>
            <a:endParaRPr lang="en-US" sz="1050" dirty="0"/>
          </a:p>
          <a:p>
            <a:r>
              <a:rPr lang="en-US" sz="1050" dirty="0"/>
              <a:t>(“</a:t>
            </a:r>
            <a:r>
              <a:rPr lang="en-US" sz="1050" dirty="0" err="1"/>
              <a:t>deletegroup</a:t>
            </a:r>
            <a:r>
              <a:rPr lang="en-US" sz="1050" dirty="0"/>
              <a:t> g/Production”)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D64F71-2949-48D6-81DC-55BCA61CF6A7}"/>
              </a:ext>
            </a:extLst>
          </p:cNvPr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D2D292-4159-4C4C-BA6B-D4A0C46A66BC}"/>
              </a:ext>
            </a:extLst>
          </p:cNvPr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62">
            <a:extLst>
              <a:ext uri="{FF2B5EF4-FFF2-40B4-BE49-F238E27FC236}">
                <a16:creationId xmlns:a16="http://schemas.microsoft.com/office/drawing/2014/main" id="{830A162E-4EC1-4334-BC99-8D0DC2FFD284}"/>
              </a:ext>
            </a:extLst>
          </p:cNvPr>
          <p:cNvSpPr/>
          <p:nvPr/>
        </p:nvSpPr>
        <p:spPr>
          <a:xfrm>
            <a:off x="7020246" y="4946375"/>
            <a:ext cx="1174848" cy="3381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result:Command</a:t>
            </a:r>
            <a:r>
              <a:rPr lang="en-US" sz="1050" dirty="0">
                <a:solidFill>
                  <a:schemeClr val="bg1"/>
                </a:solidFill>
              </a:rPr>
              <a:t> 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71FB6-25D9-4056-B4CC-46A7AF13E910}"/>
              </a:ext>
            </a:extLst>
          </p:cNvPr>
          <p:cNvSpPr/>
          <p:nvPr/>
        </p:nvSpPr>
        <p:spPr>
          <a:xfrm>
            <a:off x="7531470" y="5300829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6B5A37-E4B8-4C56-990D-5AAA497CAECD}"/>
              </a:ext>
            </a:extLst>
          </p:cNvPr>
          <p:cNvCxnSpPr>
            <a:endCxn id="33" idx="1"/>
          </p:cNvCxnSpPr>
          <p:nvPr/>
        </p:nvCxnSpPr>
        <p:spPr>
          <a:xfrm>
            <a:off x="6865047" y="5386517"/>
            <a:ext cx="666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30A53C4-104A-4578-87D7-A371C02BAEA7}"/>
              </a:ext>
            </a:extLst>
          </p:cNvPr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C9E417B5-CDCF-404E-9436-ADF15547E209}"/>
              </a:ext>
            </a:extLst>
          </p:cNvPr>
          <p:cNvSpPr/>
          <p:nvPr/>
        </p:nvSpPr>
        <p:spPr>
          <a:xfrm>
            <a:off x="4231981" y="2865015"/>
            <a:ext cx="1778201" cy="4968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DeleteGroupCommand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D146AD-3910-4F29-A155-A0BF48EDB281}"/>
              </a:ext>
            </a:extLst>
          </p:cNvPr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3CDE9C1-92DE-4346-9556-B52F89F857D9}"/>
              </a:ext>
            </a:extLst>
          </p:cNvPr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93273C-0364-4712-888D-BC9D1CC3B7E2}"/>
              </a:ext>
            </a:extLst>
          </p:cNvPr>
          <p:cNvCxnSpPr>
            <a:stCxn id="38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66C8B6B-874E-4F20-8967-BA458F40A2AF}"/>
              </a:ext>
            </a:extLst>
          </p:cNvPr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1E7CED-531A-4447-821C-CD8329A1D24E}"/>
              </a:ext>
            </a:extLst>
          </p:cNvPr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A0ABB3-76FE-4BF8-94D6-445B771AEC5B}"/>
              </a:ext>
            </a:extLst>
          </p:cNvPr>
          <p:cNvCxnSpPr/>
          <p:nvPr/>
        </p:nvCxnSpPr>
        <p:spPr>
          <a:xfrm>
            <a:off x="6858000" y="512409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BBD6FB-851E-4018-96E3-00D06ABAFB53}"/>
              </a:ext>
            </a:extLst>
          </p:cNvPr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D55EBA-4C5D-4F86-8FA5-0F4E9D65F754}"/>
              </a:ext>
            </a:extLst>
          </p:cNvPr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334BBD3-2A6C-4104-81E7-735E4E71F1A0}"/>
              </a:ext>
            </a:extLst>
          </p:cNvPr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E79523-D650-43D8-8C54-3FA9BF7AF004}"/>
              </a:ext>
            </a:extLst>
          </p:cNvPr>
          <p:cNvSpPr txBox="1"/>
          <p:nvPr/>
        </p:nvSpPr>
        <p:spPr>
          <a:xfrm>
            <a:off x="3511122" y="3669233"/>
            <a:ext cx="14248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 (“</a:t>
            </a:r>
            <a:r>
              <a:rPr lang="en-US" sz="1000" dirty="0" err="1"/>
              <a:t>deletegroup</a:t>
            </a:r>
            <a:r>
              <a:rPr lang="en-US" sz="1000" dirty="0"/>
              <a:t> g/Production”)</a:t>
            </a:r>
          </a:p>
        </p:txBody>
      </p:sp>
    </p:spTree>
    <p:extLst>
      <p:ext uri="{BB962C8B-B14F-4D97-AF65-F5344CB8AC3E}">
        <p14:creationId xmlns:p14="http://schemas.microsoft.com/office/powerpoint/2010/main" val="45590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3</cp:revision>
  <dcterms:created xsi:type="dcterms:W3CDTF">2018-04-10T16:52:59Z</dcterms:created>
  <dcterms:modified xsi:type="dcterms:W3CDTF">2018-04-11T15:25:42Z</dcterms:modified>
</cp:coreProperties>
</file>