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9460"/>
              </p:ext>
            </p:extLst>
          </p:nvPr>
        </p:nvGraphicFramePr>
        <p:xfrm>
          <a:off x="7448062" y="1945830"/>
          <a:ext cx="231777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00491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/>
                        <a:t>previousClubBook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31199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13937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Muhammad Nur Kamal B M A</cp:lastModifiedBy>
  <cp:revision>11</cp:revision>
  <dcterms:created xsi:type="dcterms:W3CDTF">2017-07-27T00:35:51Z</dcterms:created>
  <dcterms:modified xsi:type="dcterms:W3CDTF">2018-03-17T09:11:57Z</dcterms:modified>
</cp:coreProperties>
</file>