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48" y="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578184" y="44939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02013" y="480894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30005" y="506685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410457" y="5467909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01883" y="305503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796872" y="5587526"/>
            <a:ext cx="1141893" cy="42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0324" y="114454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73000" y="6451525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218965" y="5038523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696200" y="5424342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1630603" y="4629497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PersonPanelCardSelectEvent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5350652" y="6629400"/>
            <a:ext cx="248591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052797" y="425668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653761" y="469168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591018" y="5194134"/>
            <a:ext cx="139208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716795" y="35814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1410457" y="5385283"/>
            <a:ext cx="21950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5233676" y="5664715"/>
            <a:ext cx="235348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226825" y="528777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9277" y="5197667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>
                <a:solidFill>
                  <a:srgbClr val="00B050"/>
                </a:solidFill>
              </a:rPr>
              <a:t>handlePersonPanelCardSelectEvent</a:t>
            </a:r>
            <a:r>
              <a:rPr lang="en-US" sz="105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0651" y="5249020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9A14E6-8706-4FD8-BB6E-10DD761BE774}"/>
              </a:ext>
            </a:extLst>
          </p:cNvPr>
          <p:cNvSpPr txBox="1"/>
          <p:nvPr/>
        </p:nvSpPr>
        <p:spPr>
          <a:xfrm>
            <a:off x="3815703" y="5855036"/>
            <a:ext cx="27166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handlePersonPanelChangedEvent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0CE0AD-62A3-44FF-9440-1E85F11601EB}"/>
              </a:ext>
            </a:extLst>
          </p:cNvPr>
          <p:cNvCxnSpPr>
            <a:cxnSpLocks/>
          </p:cNvCxnSpPr>
          <p:nvPr/>
        </p:nvCxnSpPr>
        <p:spPr>
          <a:xfrm flipV="1">
            <a:off x="2507997" y="4879881"/>
            <a:ext cx="1141893" cy="42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KOK CONG ONG</cp:lastModifiedBy>
  <cp:revision>62</cp:revision>
  <dcterms:created xsi:type="dcterms:W3CDTF">2016-07-22T14:33:02Z</dcterms:created>
  <dcterms:modified xsi:type="dcterms:W3CDTF">2018-04-14T20:30:30Z</dcterms:modified>
</cp:coreProperties>
</file>