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1" d="100"/>
          <a:sy n="81" d="100"/>
        </p:scale>
        <p:origin x="1716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228600"/>
            <a:ext cx="8610600" cy="6172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49195" y="303010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6185" y="293125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399" idx="1"/>
          </p:cNvCxnSpPr>
          <p:nvPr/>
        </p:nvCxnSpPr>
        <p:spPr>
          <a:xfrm rot="16200000" flipH="1">
            <a:off x="1608590" y="3615867"/>
            <a:ext cx="591563" cy="66273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66" idx="2"/>
          </p:cNvCxnSpPr>
          <p:nvPr/>
        </p:nvCxnSpPr>
        <p:spPr>
          <a:xfrm>
            <a:off x="1965874" y="3193977"/>
            <a:ext cx="449642" cy="108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25647" y="309900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34587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77189" y="2795516"/>
            <a:ext cx="457398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41141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16042" y="265479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42830" y="2712622"/>
            <a:ext cx="196708" cy="128011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739538" y="2776628"/>
            <a:ext cx="476504" cy="5154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90956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3739538" y="2453949"/>
            <a:ext cx="451418" cy="32267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7100460" y="241436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56855" y="274194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592903" y="2587740"/>
            <a:ext cx="1507557" cy="240891"/>
          </a:xfrm>
          <a:prstGeom prst="bentConnector3">
            <a:avLst>
              <a:gd name="adj1" fmla="val 404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029200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635294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cxnSpLocks/>
            <a:stCxn id="68" idx="3"/>
          </p:cNvCxnSpPr>
          <p:nvPr/>
        </p:nvCxnSpPr>
        <p:spPr>
          <a:xfrm rot="5400000" flipH="1" flipV="1">
            <a:off x="4875278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978614" y="10668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323901" y="22180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0"/>
            <a:endCxn id="76" idx="1"/>
          </p:cNvCxnSpPr>
          <p:nvPr/>
        </p:nvCxnSpPr>
        <p:spPr>
          <a:xfrm rot="5400000" flipH="1" flipV="1">
            <a:off x="7206084" y="1445534"/>
            <a:ext cx="1008371" cy="53668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978614" y="13897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559949" y="1532670"/>
            <a:ext cx="418665" cy="7720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978614" y="17127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7559949" y="1855648"/>
            <a:ext cx="418665" cy="4491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978614" y="20357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 flipV="1">
            <a:off x="7559949" y="2178625"/>
            <a:ext cx="418665" cy="1261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34418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46078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74558" y="1780083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68036" y="393443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423161" y="4957663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16200000" flipH="1">
            <a:off x="200914" y="4202015"/>
            <a:ext cx="1376263" cy="1350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0"/>
            <a:endCxn id="57" idx="3"/>
          </p:cNvCxnSpPr>
          <p:nvPr/>
        </p:nvCxnSpPr>
        <p:spPr>
          <a:xfrm rot="16200000" flipH="1" flipV="1">
            <a:off x="6276982" y="1289006"/>
            <a:ext cx="235886" cy="2094000"/>
          </a:xfrm>
          <a:prstGeom prst="bentConnector4">
            <a:avLst>
              <a:gd name="adj1" fmla="val -96911"/>
              <a:gd name="adj2" fmla="val 5281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3389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58371" y="1821581"/>
            <a:ext cx="170829" cy="159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30626" y="24375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52600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71245" y="30152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6" name="Rectangle 8">
            <a:extLst>
              <a:ext uri="{FF2B5EF4-FFF2-40B4-BE49-F238E27FC236}">
                <a16:creationId xmlns:a16="http://schemas.microsoft.com/office/drawing/2014/main" id="{AAB762CD-11E2-4867-8B0E-3869156ED139}"/>
              </a:ext>
            </a:extLst>
          </p:cNvPr>
          <p:cNvSpPr/>
          <p:nvPr/>
        </p:nvSpPr>
        <p:spPr>
          <a:xfrm>
            <a:off x="6022440" y="28406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Balance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299" name="Rectangle 8">
            <a:extLst>
              <a:ext uri="{FF2B5EF4-FFF2-40B4-BE49-F238E27FC236}">
                <a16:creationId xmlns:a16="http://schemas.microsoft.com/office/drawing/2014/main" id="{81B00CFF-AC8A-440D-98D6-336E4BE53735}"/>
              </a:ext>
            </a:extLst>
          </p:cNvPr>
          <p:cNvSpPr/>
          <p:nvPr/>
        </p:nvSpPr>
        <p:spPr>
          <a:xfrm>
            <a:off x="7000950" y="337686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Debtor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0" name="Rectangle 8">
            <a:extLst>
              <a:ext uri="{FF2B5EF4-FFF2-40B4-BE49-F238E27FC236}">
                <a16:creationId xmlns:a16="http://schemas.microsoft.com/office/drawing/2014/main" id="{47C02FE4-C67E-4CD6-9AEF-C21B22EA5778}"/>
              </a:ext>
            </a:extLst>
          </p:cNvPr>
          <p:cNvSpPr/>
          <p:nvPr/>
        </p:nvSpPr>
        <p:spPr>
          <a:xfrm>
            <a:off x="6022440" y="362155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Creditor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1" name="Rectangle 8">
            <a:extLst>
              <a:ext uri="{FF2B5EF4-FFF2-40B4-BE49-F238E27FC236}">
                <a16:creationId xmlns:a16="http://schemas.microsoft.com/office/drawing/2014/main" id="{F21261D8-C4B0-4A4B-A6F9-799EB0736999}"/>
              </a:ext>
            </a:extLst>
          </p:cNvPr>
          <p:cNvSpPr/>
          <p:nvPr/>
        </p:nvSpPr>
        <p:spPr>
          <a:xfrm>
            <a:off x="4812845" y="35268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Transaction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302" name="Flowchart: Decision 96">
            <a:extLst>
              <a:ext uri="{FF2B5EF4-FFF2-40B4-BE49-F238E27FC236}">
                <a16:creationId xmlns:a16="http://schemas.microsoft.com/office/drawing/2014/main" id="{C08DCC03-B4F8-4F5D-8405-F3AB4317F1DD}"/>
              </a:ext>
            </a:extLst>
          </p:cNvPr>
          <p:cNvSpPr/>
          <p:nvPr/>
        </p:nvSpPr>
        <p:spPr>
          <a:xfrm>
            <a:off x="6232330" y="345141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3" name="Flowchart: Decision 96">
            <a:extLst>
              <a:ext uri="{FF2B5EF4-FFF2-40B4-BE49-F238E27FC236}">
                <a16:creationId xmlns:a16="http://schemas.microsoft.com/office/drawing/2014/main" id="{ECE56B09-5CAB-4873-80AA-2C9570E88563}"/>
              </a:ext>
            </a:extLst>
          </p:cNvPr>
          <p:cNvSpPr/>
          <p:nvPr/>
        </p:nvSpPr>
        <p:spPr>
          <a:xfrm>
            <a:off x="7192326" y="32039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4" name="Flowchart: Decision 96">
            <a:extLst>
              <a:ext uri="{FF2B5EF4-FFF2-40B4-BE49-F238E27FC236}">
                <a16:creationId xmlns:a16="http://schemas.microsoft.com/office/drawing/2014/main" id="{35944CE4-D2F2-48BC-AC9B-55B111CBA0B2}"/>
              </a:ext>
            </a:extLst>
          </p:cNvPr>
          <p:cNvSpPr/>
          <p:nvPr/>
        </p:nvSpPr>
        <p:spPr>
          <a:xfrm>
            <a:off x="5035002" y="33577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8" name="Elbow Connector 78">
            <a:extLst>
              <a:ext uri="{FF2B5EF4-FFF2-40B4-BE49-F238E27FC236}">
                <a16:creationId xmlns:a16="http://schemas.microsoft.com/office/drawing/2014/main" id="{7AA9B945-7B81-4908-BABE-7388312CDCFF}"/>
              </a:ext>
            </a:extLst>
          </p:cNvPr>
          <p:cNvCxnSpPr>
            <a:cxnSpLocks/>
            <a:stCxn id="304" idx="3"/>
            <a:endCxn id="62" idx="1"/>
          </p:cNvCxnSpPr>
          <p:nvPr/>
        </p:nvCxnSpPr>
        <p:spPr>
          <a:xfrm flipV="1">
            <a:off x="5271050" y="2587740"/>
            <a:ext cx="1829410" cy="856696"/>
          </a:xfrm>
          <a:prstGeom prst="bentConnector3">
            <a:avLst>
              <a:gd name="adj1" fmla="val 214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5" name="Elbow Connector 80">
            <a:extLst>
              <a:ext uri="{FF2B5EF4-FFF2-40B4-BE49-F238E27FC236}">
                <a16:creationId xmlns:a16="http://schemas.microsoft.com/office/drawing/2014/main" id="{256580A0-A206-4140-98E0-E422C275314B}"/>
              </a:ext>
            </a:extLst>
          </p:cNvPr>
          <p:cNvCxnSpPr>
            <a:cxnSpLocks/>
            <a:stCxn id="304" idx="0"/>
            <a:endCxn id="49" idx="2"/>
          </p:cNvCxnSpPr>
          <p:nvPr/>
        </p:nvCxnSpPr>
        <p:spPr>
          <a:xfrm rot="16200000" flipV="1">
            <a:off x="4795679" y="3000398"/>
            <a:ext cx="356196" cy="3584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1" name="Elbow Connector 80">
            <a:extLst>
              <a:ext uri="{FF2B5EF4-FFF2-40B4-BE49-F238E27FC236}">
                <a16:creationId xmlns:a16="http://schemas.microsoft.com/office/drawing/2014/main" id="{5667BFF0-6F36-4773-97BA-562A011BA151}"/>
              </a:ext>
            </a:extLst>
          </p:cNvPr>
          <p:cNvCxnSpPr>
            <a:cxnSpLocks/>
            <a:stCxn id="304" idx="3"/>
            <a:endCxn id="236" idx="1"/>
          </p:cNvCxnSpPr>
          <p:nvPr/>
        </p:nvCxnSpPr>
        <p:spPr>
          <a:xfrm flipV="1">
            <a:off x="5271050" y="2983525"/>
            <a:ext cx="751390" cy="460911"/>
          </a:xfrm>
          <a:prstGeom prst="bentConnector3">
            <a:avLst>
              <a:gd name="adj1" fmla="val 531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5" name="Elbow Connector 80">
            <a:extLst>
              <a:ext uri="{FF2B5EF4-FFF2-40B4-BE49-F238E27FC236}">
                <a16:creationId xmlns:a16="http://schemas.microsoft.com/office/drawing/2014/main" id="{EF55EFD3-1825-4531-B207-7401480A124E}"/>
              </a:ext>
            </a:extLst>
          </p:cNvPr>
          <p:cNvCxnSpPr>
            <a:cxnSpLocks/>
            <a:stCxn id="302" idx="0"/>
            <a:endCxn id="236" idx="2"/>
          </p:cNvCxnSpPr>
          <p:nvPr/>
        </p:nvCxnSpPr>
        <p:spPr>
          <a:xfrm rot="5400000" flipH="1" flipV="1">
            <a:off x="6200943" y="3275828"/>
            <a:ext cx="325001" cy="2617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8" name="Elbow Connector 80">
            <a:extLst>
              <a:ext uri="{FF2B5EF4-FFF2-40B4-BE49-F238E27FC236}">
                <a16:creationId xmlns:a16="http://schemas.microsoft.com/office/drawing/2014/main" id="{D4FC383B-4C83-498D-A68E-48837CF04F0F}"/>
              </a:ext>
            </a:extLst>
          </p:cNvPr>
          <p:cNvCxnSpPr>
            <a:cxnSpLocks/>
            <a:stCxn id="300" idx="3"/>
            <a:endCxn id="62" idx="3"/>
          </p:cNvCxnSpPr>
          <p:nvPr/>
        </p:nvCxnSpPr>
        <p:spPr>
          <a:xfrm flipV="1">
            <a:off x="6730626" y="2587740"/>
            <a:ext cx="1078020" cy="1207197"/>
          </a:xfrm>
          <a:prstGeom prst="bentConnector3">
            <a:avLst>
              <a:gd name="adj1" fmla="val 12120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0" name="Elbow Connector 80">
            <a:extLst>
              <a:ext uri="{FF2B5EF4-FFF2-40B4-BE49-F238E27FC236}">
                <a16:creationId xmlns:a16="http://schemas.microsoft.com/office/drawing/2014/main" id="{AB49479A-5AA4-4B9A-BA16-3B1BB88A683A}"/>
              </a:ext>
            </a:extLst>
          </p:cNvPr>
          <p:cNvCxnSpPr>
            <a:cxnSpLocks/>
            <a:stCxn id="303" idx="3"/>
            <a:endCxn id="62" idx="2"/>
          </p:cNvCxnSpPr>
          <p:nvPr/>
        </p:nvCxnSpPr>
        <p:spPr>
          <a:xfrm flipV="1">
            <a:off x="7428374" y="2761120"/>
            <a:ext cx="26179" cy="5295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4" name="Elbow Connector 80">
            <a:extLst>
              <a:ext uri="{FF2B5EF4-FFF2-40B4-BE49-F238E27FC236}">
                <a16:creationId xmlns:a16="http://schemas.microsoft.com/office/drawing/2014/main" id="{E03CFCBC-2CF5-4FEA-B55B-4522843FB3FB}"/>
              </a:ext>
            </a:extLst>
          </p:cNvPr>
          <p:cNvCxnSpPr>
            <a:cxnSpLocks/>
            <a:stCxn id="303" idx="0"/>
            <a:endCxn id="236" idx="3"/>
          </p:cNvCxnSpPr>
          <p:nvPr/>
        </p:nvCxnSpPr>
        <p:spPr>
          <a:xfrm rot="16200000" flipV="1">
            <a:off x="6910259" y="2803893"/>
            <a:ext cx="220459" cy="57972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1" name="Rectangle 8">
            <a:extLst>
              <a:ext uri="{FF2B5EF4-FFF2-40B4-BE49-F238E27FC236}">
                <a16:creationId xmlns:a16="http://schemas.microsoft.com/office/drawing/2014/main" id="{EBA271CC-4427-4261-AAE4-4CA0DDBFD4C6}"/>
              </a:ext>
            </a:extLst>
          </p:cNvPr>
          <p:cNvSpPr/>
          <p:nvPr/>
        </p:nvSpPr>
        <p:spPr>
          <a:xfrm>
            <a:off x="4057454" y="443880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TransactionList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52" name="Rectangle 8">
            <a:extLst>
              <a:ext uri="{FF2B5EF4-FFF2-40B4-BE49-F238E27FC236}">
                <a16:creationId xmlns:a16="http://schemas.microsoft.com/office/drawing/2014/main" id="{56328241-D667-4AA3-B2DD-19CC5AED79FD}"/>
              </a:ext>
            </a:extLst>
          </p:cNvPr>
          <p:cNvSpPr/>
          <p:nvPr/>
        </p:nvSpPr>
        <p:spPr>
          <a:xfrm>
            <a:off x="3815458" y="32534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Description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8079B0EC-AA68-4D35-AFF4-33432D833EC9}"/>
              </a:ext>
            </a:extLst>
          </p:cNvPr>
          <p:cNvCxnSpPr>
            <a:cxnSpLocks/>
            <a:stCxn id="301" idx="1"/>
            <a:endCxn id="352" idx="3"/>
          </p:cNvCxnSpPr>
          <p:nvPr/>
        </p:nvCxnSpPr>
        <p:spPr>
          <a:xfrm flipH="1" flipV="1">
            <a:off x="4523644" y="3396389"/>
            <a:ext cx="289201" cy="27335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7" name="Rectangle 8">
            <a:extLst>
              <a:ext uri="{FF2B5EF4-FFF2-40B4-BE49-F238E27FC236}">
                <a16:creationId xmlns:a16="http://schemas.microsoft.com/office/drawing/2014/main" id="{B6377BBD-45F2-40CD-9F6B-6EF2F701A307}"/>
              </a:ext>
            </a:extLst>
          </p:cNvPr>
          <p:cNvSpPr/>
          <p:nvPr/>
        </p:nvSpPr>
        <p:spPr>
          <a:xfrm>
            <a:off x="7130651" y="495766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DebtorList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58" name="Rectangle 8">
            <a:extLst>
              <a:ext uri="{FF2B5EF4-FFF2-40B4-BE49-F238E27FC236}">
                <a16:creationId xmlns:a16="http://schemas.microsoft.com/office/drawing/2014/main" id="{9F3AC632-3D43-4718-82D5-9EBC6BD97BE0}"/>
              </a:ext>
            </a:extLst>
          </p:cNvPr>
          <p:cNvSpPr/>
          <p:nvPr/>
        </p:nvSpPr>
        <p:spPr>
          <a:xfrm>
            <a:off x="5690564" y="468862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CreditorList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61" name="Flowchart: Decision 96">
            <a:extLst>
              <a:ext uri="{FF2B5EF4-FFF2-40B4-BE49-F238E27FC236}">
                <a16:creationId xmlns:a16="http://schemas.microsoft.com/office/drawing/2014/main" id="{CE1622E3-1146-4762-B849-7EB2570AD7CE}"/>
              </a:ext>
            </a:extLst>
          </p:cNvPr>
          <p:cNvSpPr/>
          <p:nvPr/>
        </p:nvSpPr>
        <p:spPr>
          <a:xfrm rot="5400000">
            <a:off x="4461914" y="423933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2" name="Flowchart: Decision 96">
            <a:extLst>
              <a:ext uri="{FF2B5EF4-FFF2-40B4-BE49-F238E27FC236}">
                <a16:creationId xmlns:a16="http://schemas.microsoft.com/office/drawing/2014/main" id="{2AF08D4E-1828-4E92-9F1C-AEB495C5ED3D}"/>
              </a:ext>
            </a:extLst>
          </p:cNvPr>
          <p:cNvSpPr/>
          <p:nvPr/>
        </p:nvSpPr>
        <p:spPr>
          <a:xfrm rot="5400000">
            <a:off x="6140820" y="44839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3" name="Flowchart: Decision 96">
            <a:extLst>
              <a:ext uri="{FF2B5EF4-FFF2-40B4-BE49-F238E27FC236}">
                <a16:creationId xmlns:a16="http://schemas.microsoft.com/office/drawing/2014/main" id="{E4A240F4-12B8-4690-AFCB-BC1765703A50}"/>
              </a:ext>
            </a:extLst>
          </p:cNvPr>
          <p:cNvSpPr/>
          <p:nvPr/>
        </p:nvSpPr>
        <p:spPr>
          <a:xfrm rot="5400000">
            <a:off x="7564567" y="47937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64" name="Elbow Connector 80">
            <a:extLst>
              <a:ext uri="{FF2B5EF4-FFF2-40B4-BE49-F238E27FC236}">
                <a16:creationId xmlns:a16="http://schemas.microsoft.com/office/drawing/2014/main" id="{11FD67D1-77DD-4E53-9E8E-BB9D0BE384A1}"/>
              </a:ext>
            </a:extLst>
          </p:cNvPr>
          <p:cNvCxnSpPr>
            <a:cxnSpLocks/>
            <a:stCxn id="363" idx="1"/>
            <a:endCxn id="299" idx="2"/>
          </p:cNvCxnSpPr>
          <p:nvPr/>
        </p:nvCxnSpPr>
        <p:spPr>
          <a:xfrm rot="16200000" flipV="1">
            <a:off x="6999428" y="4079243"/>
            <a:ext cx="1038779" cy="3275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7" name="Elbow Connector 80">
            <a:extLst>
              <a:ext uri="{FF2B5EF4-FFF2-40B4-BE49-F238E27FC236}">
                <a16:creationId xmlns:a16="http://schemas.microsoft.com/office/drawing/2014/main" id="{F6285B67-7947-47BA-9319-72A2AF98BB0A}"/>
              </a:ext>
            </a:extLst>
          </p:cNvPr>
          <p:cNvCxnSpPr>
            <a:cxnSpLocks/>
            <a:stCxn id="362" idx="1"/>
            <a:endCxn id="300" idx="2"/>
          </p:cNvCxnSpPr>
          <p:nvPr/>
        </p:nvCxnSpPr>
        <p:spPr>
          <a:xfrm rot="5400000" flipH="1" flipV="1">
            <a:off x="6075560" y="4151602"/>
            <a:ext cx="484257" cy="1176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0" name="Elbow Connector 80">
            <a:extLst>
              <a:ext uri="{FF2B5EF4-FFF2-40B4-BE49-F238E27FC236}">
                <a16:creationId xmlns:a16="http://schemas.microsoft.com/office/drawing/2014/main" id="{1A56D4C4-BE46-4632-852D-83F1292E7380}"/>
              </a:ext>
            </a:extLst>
          </p:cNvPr>
          <p:cNvCxnSpPr>
            <a:cxnSpLocks/>
            <a:stCxn id="361" idx="1"/>
            <a:endCxn id="301" idx="2"/>
          </p:cNvCxnSpPr>
          <p:nvPr/>
        </p:nvCxnSpPr>
        <p:spPr>
          <a:xfrm rot="5400000" flipH="1" flipV="1">
            <a:off x="4675754" y="3716820"/>
            <a:ext cx="395368" cy="5870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AFCB52E6-1680-4DD9-B450-5420062C6698}"/>
              </a:ext>
            </a:extLst>
          </p:cNvPr>
          <p:cNvSpPr txBox="1"/>
          <p:nvPr/>
        </p:nvSpPr>
        <p:spPr>
          <a:xfrm>
            <a:off x="4953000" y="3878981"/>
            <a:ext cx="170829" cy="159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C88DA51-A13D-4CCF-8987-7381FE18DD34}"/>
              </a:ext>
            </a:extLst>
          </p:cNvPr>
          <p:cNvSpPr txBox="1"/>
          <p:nvPr/>
        </p:nvSpPr>
        <p:spPr>
          <a:xfrm>
            <a:off x="6153771" y="4031381"/>
            <a:ext cx="170829" cy="159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2AFBAB6B-3F32-408C-BCB4-8D666231766A}"/>
              </a:ext>
            </a:extLst>
          </p:cNvPr>
          <p:cNvSpPr txBox="1"/>
          <p:nvPr/>
        </p:nvSpPr>
        <p:spPr>
          <a:xfrm>
            <a:off x="7162800" y="3810000"/>
            <a:ext cx="170829" cy="159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80" name="Elbow Connector 58">
            <a:extLst>
              <a:ext uri="{FF2B5EF4-FFF2-40B4-BE49-F238E27FC236}">
                <a16:creationId xmlns:a16="http://schemas.microsoft.com/office/drawing/2014/main" id="{B03B8D64-132B-4142-AB15-F4CCA6132768}"/>
              </a:ext>
            </a:extLst>
          </p:cNvPr>
          <p:cNvCxnSpPr>
            <a:cxnSpLocks/>
            <a:stCxn id="51" idx="2"/>
            <a:endCxn id="351" idx="1"/>
          </p:cNvCxnSpPr>
          <p:nvPr/>
        </p:nvCxnSpPr>
        <p:spPr>
          <a:xfrm rot="16200000" flipH="1">
            <a:off x="2963544" y="3518273"/>
            <a:ext cx="1771551" cy="4162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3" name="Elbow Connector 58">
            <a:extLst>
              <a:ext uri="{FF2B5EF4-FFF2-40B4-BE49-F238E27FC236}">
                <a16:creationId xmlns:a16="http://schemas.microsoft.com/office/drawing/2014/main" id="{6626E895-598F-4B3F-89B3-55405C92BC5B}"/>
              </a:ext>
            </a:extLst>
          </p:cNvPr>
          <p:cNvCxnSpPr>
            <a:cxnSpLocks/>
            <a:stCxn id="51" idx="2"/>
            <a:endCxn id="358" idx="1"/>
          </p:cNvCxnSpPr>
          <p:nvPr/>
        </p:nvCxnSpPr>
        <p:spPr>
          <a:xfrm rot="16200000" flipH="1">
            <a:off x="3655190" y="2826627"/>
            <a:ext cx="2021369" cy="204938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7" name="Elbow Connector 58">
            <a:extLst>
              <a:ext uri="{FF2B5EF4-FFF2-40B4-BE49-F238E27FC236}">
                <a16:creationId xmlns:a16="http://schemas.microsoft.com/office/drawing/2014/main" id="{E7A5A4B1-30A8-4456-92E7-2447AE87BD86}"/>
              </a:ext>
            </a:extLst>
          </p:cNvPr>
          <p:cNvCxnSpPr>
            <a:cxnSpLocks/>
            <a:stCxn id="51" idx="2"/>
            <a:endCxn id="357" idx="1"/>
          </p:cNvCxnSpPr>
          <p:nvPr/>
        </p:nvCxnSpPr>
        <p:spPr>
          <a:xfrm rot="16200000" flipH="1">
            <a:off x="4240712" y="2241104"/>
            <a:ext cx="2290410" cy="34894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4" name="Elbow Connector 106">
            <a:extLst>
              <a:ext uri="{FF2B5EF4-FFF2-40B4-BE49-F238E27FC236}">
                <a16:creationId xmlns:a16="http://schemas.microsoft.com/office/drawing/2014/main" id="{46D7BE58-7E4A-457B-B8EB-B7658912954A}"/>
              </a:ext>
            </a:extLst>
          </p:cNvPr>
          <p:cNvCxnSpPr>
            <a:cxnSpLocks/>
            <a:stCxn id="9" idx="1"/>
            <a:endCxn id="400" idx="1"/>
          </p:cNvCxnSpPr>
          <p:nvPr/>
        </p:nvCxnSpPr>
        <p:spPr>
          <a:xfrm rot="16200000" flipH="1">
            <a:off x="1342097" y="3882359"/>
            <a:ext cx="1470818" cy="1009007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9" name="Rectangle 8">
            <a:extLst>
              <a:ext uri="{FF2B5EF4-FFF2-40B4-BE49-F238E27FC236}">
                <a16:creationId xmlns:a16="http://schemas.microsoft.com/office/drawing/2014/main" id="{135DD264-C9F0-4E08-94E3-9A056935DAC6}"/>
              </a:ext>
            </a:extLst>
          </p:cNvPr>
          <p:cNvSpPr/>
          <p:nvPr/>
        </p:nvSpPr>
        <p:spPr>
          <a:xfrm>
            <a:off x="2235739" y="41001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Transaction*</a:t>
            </a:r>
            <a:endParaRPr lang="en-SG" sz="700" dirty="0">
              <a:solidFill>
                <a:srgbClr val="7030A0"/>
              </a:solidFill>
            </a:endParaRPr>
          </a:p>
        </p:txBody>
      </p:sp>
      <p:sp>
        <p:nvSpPr>
          <p:cNvPr id="400" name="Rectangle 8">
            <a:extLst>
              <a:ext uri="{FF2B5EF4-FFF2-40B4-BE49-F238E27FC236}">
                <a16:creationId xmlns:a16="http://schemas.microsoft.com/office/drawing/2014/main" id="{19C55EF6-874F-4EC5-AA48-21AB5AF5E1E3}"/>
              </a:ext>
            </a:extLst>
          </p:cNvPr>
          <p:cNvSpPr/>
          <p:nvPr/>
        </p:nvSpPr>
        <p:spPr>
          <a:xfrm>
            <a:off x="2582010" y="494889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Creditor*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02" name="Rectangle 8">
            <a:extLst>
              <a:ext uri="{FF2B5EF4-FFF2-40B4-BE49-F238E27FC236}">
                <a16:creationId xmlns:a16="http://schemas.microsoft.com/office/drawing/2014/main" id="{1A9CFB2B-61DD-41A5-B462-AB4E217FDF6E}"/>
              </a:ext>
            </a:extLst>
          </p:cNvPr>
          <p:cNvSpPr/>
          <p:nvPr/>
        </p:nvSpPr>
        <p:spPr>
          <a:xfrm>
            <a:off x="2329846" y="451524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Debtor*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04" name="Elbow Connector 106">
            <a:extLst>
              <a:ext uri="{FF2B5EF4-FFF2-40B4-BE49-F238E27FC236}">
                <a16:creationId xmlns:a16="http://schemas.microsoft.com/office/drawing/2014/main" id="{AB5823D0-87BB-42C9-A0AF-1A9BF759334A}"/>
              </a:ext>
            </a:extLst>
          </p:cNvPr>
          <p:cNvCxnSpPr>
            <a:cxnSpLocks/>
            <a:stCxn id="9" idx="1"/>
            <a:endCxn id="402" idx="1"/>
          </p:cNvCxnSpPr>
          <p:nvPr/>
        </p:nvCxnSpPr>
        <p:spPr>
          <a:xfrm rot="16200000" flipH="1">
            <a:off x="1432840" y="3791616"/>
            <a:ext cx="1037168" cy="75684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4BDC638A-373F-4B86-AA1D-B0C1B737D680}"/>
              </a:ext>
            </a:extLst>
          </p:cNvPr>
          <p:cNvSpPr txBox="1"/>
          <p:nvPr/>
        </p:nvSpPr>
        <p:spPr>
          <a:xfrm>
            <a:off x="1447800" y="44627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6D0F2ED4-73A4-4277-9BE9-66B9FF592628}"/>
              </a:ext>
            </a:extLst>
          </p:cNvPr>
          <p:cNvSpPr txBox="1"/>
          <p:nvPr/>
        </p:nvSpPr>
        <p:spPr>
          <a:xfrm>
            <a:off x="1600200" y="48437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54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KOK CONG ONG</cp:lastModifiedBy>
  <cp:revision>70</cp:revision>
  <dcterms:created xsi:type="dcterms:W3CDTF">2016-07-22T14:33:02Z</dcterms:created>
  <dcterms:modified xsi:type="dcterms:W3CDTF">2018-04-15T14:10:41Z</dcterms:modified>
</cp:coreProperties>
</file>