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960" y="1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64931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:addTransaction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0" y="3159997"/>
            <a:ext cx="21106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addTransaction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addTransaction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1" y="3239869"/>
            <a:ext cx="14612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</a:p>
          <a:p>
            <a:r>
              <a:rPr lang="en-US" dirty="0"/>
              <a:t>(“addTransaction1”)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5289" y="2857715"/>
            <a:ext cx="1649316" cy="4950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addTransaction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KOK CONG ONG</cp:lastModifiedBy>
  <cp:revision>72</cp:revision>
  <dcterms:created xsi:type="dcterms:W3CDTF">2016-07-22T14:33:02Z</dcterms:created>
  <dcterms:modified xsi:type="dcterms:W3CDTF">2018-03-27T12:50:23Z</dcterms:modified>
</cp:coreProperties>
</file>