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6281" y="1453379"/>
            <a:ext cx="1081635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/>
              <a:t>goal </a:t>
            </a:r>
            <a:r>
              <a:rPr lang="en-US" sz="1400" dirty="0">
                <a:cs typeface="Calibri"/>
              </a:rPr>
              <a:t>remove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658" y="1466522"/>
            <a:ext cx="1995815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execute(“goal remove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deleteGoal</a:t>
            </a:r>
            <a:r>
              <a:rPr lang="en-US" sz="1400" dirty="0">
                <a:solidFill>
                  <a:srgbClr val="7030A0"/>
                </a:solidFill>
              </a:rPr>
              <a:t>(g)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11765" y="1724858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GoalChangedEvent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GoalChangedEvent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handleGoalChangedEvent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handleGoalChangedEvent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68</cp:revision>
  <dcterms:created xsi:type="dcterms:W3CDTF">2016-07-22T14:33:02Z</dcterms:created>
  <dcterms:modified xsi:type="dcterms:W3CDTF">2018-03-25T17:45:28Z</dcterms:modified>
</cp:coreProperties>
</file>