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47" d="100"/>
          <a:sy n="147" d="100"/>
        </p:scale>
        <p:origin x="336" y="-105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Goal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23754" y="2577152"/>
            <a:ext cx="865173" cy="28491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DateTime</a:t>
            </a:r>
            <a:endParaRPr lang="en-SG" sz="1050" dirty="0" err="1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19610"/>
            <a:ext cx="445759" cy="31528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8351" y="2877596"/>
            <a:ext cx="846567" cy="28812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GoalText</a:t>
            </a:r>
            <a:endParaRPr lang="en-SG" sz="1050" dirty="0" err="1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21659"/>
            <a:ext cx="440356" cy="1323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20172" y="3210694"/>
            <a:ext cx="848897" cy="29195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  <a:cs typeface="Calibri"/>
              </a:rPr>
              <a:t>Importance</a:t>
            </a: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42177" cy="32178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 err="1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8064265B-B6B1-40F3-8D2B-C7B322DB6948}"/>
              </a:ext>
            </a:extLst>
          </p:cNvPr>
          <p:cNvCxnSpPr/>
          <p:nvPr/>
        </p:nvCxnSpPr>
        <p:spPr>
          <a:xfrm>
            <a:off x="4202744" y="2764814"/>
            <a:ext cx="2122221" cy="2778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32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Yong Zhi Yuan</cp:lastModifiedBy>
  <cp:revision>73</cp:revision>
  <dcterms:created xsi:type="dcterms:W3CDTF">2016-07-22T14:33:02Z</dcterms:created>
  <dcterms:modified xsi:type="dcterms:W3CDTF">2018-03-25T17:53:12Z</dcterms:modified>
</cp:coreProperties>
</file>