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27C"/>
    <a:srgbClr val="FD6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138204" y="320005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373873" y="3317891"/>
            <a:ext cx="266442" cy="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640315" y="2845707"/>
            <a:ext cx="1639347" cy="9485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upload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49" idx="1"/>
          </p:cNvCxnSpPr>
          <p:nvPr/>
        </p:nvCxnSpPr>
        <p:spPr>
          <a:xfrm flipV="1">
            <a:off x="2279662" y="3318919"/>
            <a:ext cx="265253" cy="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>
            <a:off x="4214248" y="307750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4780748" y="1883705"/>
            <a:ext cx="1972660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[Not the first time user is uploading in current session</a:t>
            </a:r>
            <a:r>
              <a:rPr lang="en-SG" sz="1600" dirty="0">
                <a:latin typeface="Consolas" panose="020B0609020204030204" pitchFamily="49" charset="0"/>
              </a:rPr>
              <a:t>]</a:t>
            </a:r>
            <a:endParaRPr lang="en-SG" sz="18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4138959" y="3896912"/>
            <a:ext cx="725270" cy="36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4902036" y="3467878"/>
            <a:ext cx="1866600" cy="8934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Show Dropbox Authentication page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EFA5E0B-0718-4C33-83E9-398CBD71772D}"/>
              </a:ext>
            </a:extLst>
          </p:cNvPr>
          <p:cNvSpPr/>
          <p:nvPr/>
        </p:nvSpPr>
        <p:spPr>
          <a:xfrm>
            <a:off x="9511911" y="3077507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</p:cNvCxnSpPr>
          <p:nvPr/>
        </p:nvCxnSpPr>
        <p:spPr>
          <a:xfrm>
            <a:off x="9980098" y="331789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399475" y="3211417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24" name="Elbow Connector 23"/>
          <p:cNvCxnSpPr>
            <a:stCxn id="12" idx="2"/>
            <a:endCxn id="22" idx="1"/>
          </p:cNvCxnSpPr>
          <p:nvPr/>
        </p:nvCxnSpPr>
        <p:spPr>
          <a:xfrm rot="16200000" flipH="1">
            <a:off x="4500170" y="3512734"/>
            <a:ext cx="356326" cy="447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cxnSpLocks/>
            <a:stCxn id="12" idx="0"/>
          </p:cNvCxnSpPr>
          <p:nvPr/>
        </p:nvCxnSpPr>
        <p:spPr>
          <a:xfrm rot="5400000" flipH="1" flipV="1">
            <a:off x="5741297" y="1559042"/>
            <a:ext cx="231801" cy="2805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2544915" y="2827672"/>
            <a:ext cx="1492628" cy="982494"/>
          </a:xfrm>
          <a:prstGeom prst="roundRect">
            <a:avLst/>
          </a:prstGeom>
          <a:solidFill>
            <a:srgbClr val="FD827C"/>
          </a:solidFill>
          <a:ln>
            <a:solidFill>
              <a:srgbClr val="FD663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Input is parsed into a filename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49" idx="3"/>
            <a:endCxn id="12" idx="1"/>
          </p:cNvCxnSpPr>
          <p:nvPr/>
        </p:nvCxnSpPr>
        <p:spPr>
          <a:xfrm flipV="1">
            <a:off x="4037543" y="3317891"/>
            <a:ext cx="176705" cy="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FD3D5AC-615D-4408-AA17-796FCECFB138}"/>
              </a:ext>
            </a:extLst>
          </p:cNvPr>
          <p:cNvSpPr/>
          <p:nvPr/>
        </p:nvSpPr>
        <p:spPr>
          <a:xfrm>
            <a:off x="7302409" y="2345562"/>
            <a:ext cx="1866600" cy="89344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F</a:t>
            </a:r>
            <a:r>
              <a:rPr lang="en-SG" sz="1801" dirty="0"/>
              <a:t>ile is uploaded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2679D88-BC2D-4903-AA2D-4D877B8F4BAC}"/>
              </a:ext>
            </a:extLst>
          </p:cNvPr>
          <p:cNvCxnSpPr>
            <a:cxnSpLocks/>
            <a:stCxn id="33" idx="3"/>
            <a:endCxn id="26" idx="0"/>
          </p:cNvCxnSpPr>
          <p:nvPr/>
        </p:nvCxnSpPr>
        <p:spPr>
          <a:xfrm>
            <a:off x="9169009" y="2792284"/>
            <a:ext cx="583285" cy="2852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B0AC21F-7321-4649-A690-EEFA986FE4E0}"/>
              </a:ext>
            </a:extLst>
          </p:cNvPr>
          <p:cNvCxnSpPr>
            <a:stCxn id="22" idx="3"/>
            <a:endCxn id="26" idx="2"/>
          </p:cNvCxnSpPr>
          <p:nvPr/>
        </p:nvCxnSpPr>
        <p:spPr>
          <a:xfrm flipV="1">
            <a:off x="6768636" y="3558273"/>
            <a:ext cx="2983658" cy="3563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FC14AC9-86AE-4530-9019-A9C9B8885F6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95386" y="3344709"/>
            <a:ext cx="266442" cy="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9A5CD9-D60C-453C-B116-7FE568067340}"/>
              </a:ext>
            </a:extLst>
          </p:cNvPr>
          <p:cNvSpPr/>
          <p:nvPr/>
        </p:nvSpPr>
        <p:spPr>
          <a:xfrm>
            <a:off x="2161828" y="2872525"/>
            <a:ext cx="1639347" cy="9485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token command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662100-AB77-4143-BEB9-E9D8C5DEAA84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3801175" y="3346810"/>
            <a:ext cx="906153" cy="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54222D-A917-4203-A918-A1CD8EBC9810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>
            <a:off x="9087759" y="3363444"/>
            <a:ext cx="70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6484BA-0533-49E1-8517-8B4066526486}"/>
              </a:ext>
            </a:extLst>
          </p:cNvPr>
          <p:cNvGrpSpPr/>
          <p:nvPr/>
        </p:nvGrpSpPr>
        <p:grpSpPr>
          <a:xfrm>
            <a:off x="9794503" y="3245609"/>
            <a:ext cx="235669" cy="235669"/>
            <a:chOff x="8040730" y="5082186"/>
            <a:chExt cx="235669" cy="2356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29EDDA3-B71A-4F29-BBE9-5E2B913EAA25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9EA006C-2620-4366-B3F5-B8AB9C4DE692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16" name="Rectangle: Rounded Corners 50">
            <a:extLst>
              <a:ext uri="{FF2B5EF4-FFF2-40B4-BE49-F238E27FC236}">
                <a16:creationId xmlns:a16="http://schemas.microsoft.com/office/drawing/2014/main" id="{C8BEEE14-CB63-492E-A741-A06620871A97}"/>
              </a:ext>
            </a:extLst>
          </p:cNvPr>
          <p:cNvSpPr/>
          <p:nvPr/>
        </p:nvSpPr>
        <p:spPr>
          <a:xfrm>
            <a:off x="4707328" y="2864468"/>
            <a:ext cx="1492628" cy="982494"/>
          </a:xfrm>
          <a:prstGeom prst="roundRect">
            <a:avLst/>
          </a:prstGeom>
          <a:solidFill>
            <a:srgbClr val="FD827C"/>
          </a:solidFill>
          <a:ln>
            <a:solidFill>
              <a:srgbClr val="FD663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A</a:t>
            </a:r>
            <a:r>
              <a:rPr lang="en-SG" sz="1801" dirty="0"/>
              <a:t>ccess token created and saved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035F35-3DF2-4EEA-B41A-908F78EE9CF7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6199956" y="3355715"/>
            <a:ext cx="1021203" cy="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FDF488-C67B-47B1-AB60-03ECE54FFD16}"/>
              </a:ext>
            </a:extLst>
          </p:cNvPr>
          <p:cNvSpPr/>
          <p:nvPr/>
        </p:nvSpPr>
        <p:spPr>
          <a:xfrm>
            <a:off x="7221159" y="2916722"/>
            <a:ext cx="1866600" cy="89344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F</a:t>
            </a:r>
            <a:r>
              <a:rPr lang="en-SG" sz="1801" dirty="0"/>
              <a:t>ile is uploaded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DE9227-A977-4A35-BD0A-39917CC2D250}"/>
              </a:ext>
            </a:extLst>
          </p:cNvPr>
          <p:cNvSpPr/>
          <p:nvPr/>
        </p:nvSpPr>
        <p:spPr>
          <a:xfrm>
            <a:off x="1659717" y="3226874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</p:spTree>
    <p:extLst>
      <p:ext uri="{BB962C8B-B14F-4D97-AF65-F5344CB8AC3E}">
        <p14:creationId xmlns:p14="http://schemas.microsoft.com/office/powerpoint/2010/main" val="299433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Nicholas</cp:lastModifiedBy>
  <cp:revision>12</cp:revision>
  <dcterms:created xsi:type="dcterms:W3CDTF">2017-07-28T00:49:09Z</dcterms:created>
  <dcterms:modified xsi:type="dcterms:W3CDTF">2018-04-13T14:17:05Z</dcterms:modified>
</cp:coreProperties>
</file>