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474" y="10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677" y="9715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0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859584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6400" y="97528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34392" y="143347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90819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0818" y="1345881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search chicken rice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63070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6913" y="1452865"/>
            <a:ext cx="13489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execute(“search chicken rice”)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5452056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26938" y="1389962"/>
            <a:ext cx="2516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InternetSearchRequestEvent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63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4619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99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420148" y="93805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48140" y="1670149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478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23045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InternetSearchRequestEvent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660409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269681" y="464828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7197673" y="5071221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88593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838394" y="109967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3534585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081401" y="464199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009394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16179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61794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9226" y="5395369"/>
            <a:ext cx="28543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handleInternetSearchRequestEvent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1085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812951" y="5444572"/>
            <a:ext cx="9886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Load result page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5574872" y="5082981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4F5D7F89-F9B0-436F-A793-FD5BC2F93951}"/>
              </a:ext>
            </a:extLst>
          </p:cNvPr>
          <p:cNvSpPr/>
          <p:nvPr/>
        </p:nvSpPr>
        <p:spPr>
          <a:xfrm>
            <a:off x="3276220" y="933559"/>
            <a:ext cx="17529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6242E9-8293-461F-97B7-04F056E3935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152301" y="1280320"/>
            <a:ext cx="409" cy="44346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17A33F-CF3E-4541-8EFC-BEA1A8C7B21F}"/>
              </a:ext>
            </a:extLst>
          </p:cNvPr>
          <p:cNvSpPr/>
          <p:nvPr/>
        </p:nvSpPr>
        <p:spPr>
          <a:xfrm>
            <a:off x="4080702" y="1606639"/>
            <a:ext cx="137858" cy="3871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AC30C267-3EC1-41C7-A4E7-AC742637F5D9}"/>
              </a:ext>
            </a:extLst>
          </p:cNvPr>
          <p:cNvSpPr/>
          <p:nvPr/>
        </p:nvSpPr>
        <p:spPr>
          <a:xfrm>
            <a:off x="6336991" y="939118"/>
            <a:ext cx="1940660" cy="3356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WikiaQueryHandler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DFA6E-A6F1-4445-B751-D77EF9C74E7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300185" y="1274760"/>
            <a:ext cx="7136" cy="44402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43C05-CC4A-468F-842A-41BA924C63B2}"/>
              </a:ext>
            </a:extLst>
          </p:cNvPr>
          <p:cNvSpPr/>
          <p:nvPr/>
        </p:nvSpPr>
        <p:spPr>
          <a:xfrm>
            <a:off x="7231254" y="1828800"/>
            <a:ext cx="137862" cy="3319441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964B67-10F8-4252-B98C-DCC5CEB444F0}"/>
              </a:ext>
            </a:extLst>
          </p:cNvPr>
          <p:cNvCxnSpPr>
            <a:cxnSpLocks/>
            <a:stCxn id="15" idx="0"/>
            <a:endCxn id="15" idx="1"/>
          </p:cNvCxnSpPr>
          <p:nvPr/>
        </p:nvCxnSpPr>
        <p:spPr>
          <a:xfrm rot="16200000" flipH="1">
            <a:off x="7277367" y="2027457"/>
            <a:ext cx="266700" cy="68932"/>
          </a:xfrm>
          <a:prstGeom prst="bentConnector4">
            <a:avLst>
              <a:gd name="adj1" fmla="val 1881"/>
              <a:gd name="adj2" fmla="val 935219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C6CEE-241A-4F4F-A7B5-F4FA4761A055}"/>
              </a:ext>
            </a:extLst>
          </p:cNvPr>
          <p:cNvSpPr/>
          <p:nvPr/>
        </p:nvSpPr>
        <p:spPr>
          <a:xfrm flipH="1">
            <a:off x="7307321" y="1928574"/>
            <a:ext cx="137863" cy="5334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DC4242-D87C-4440-AF5B-C7DBCD2085EB}"/>
              </a:ext>
            </a:extLst>
          </p:cNvPr>
          <p:cNvSpPr txBox="1"/>
          <p:nvPr/>
        </p:nvSpPr>
        <p:spPr>
          <a:xfrm>
            <a:off x="8107289" y="1998101"/>
            <a:ext cx="914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loadUrl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90A3E-6580-47A1-988C-9C6383B809E2}"/>
              </a:ext>
            </a:extLst>
          </p:cNvPr>
          <p:cNvCxnSpPr>
            <a:cxnSpLocks/>
          </p:cNvCxnSpPr>
          <p:nvPr/>
        </p:nvCxnSpPr>
        <p:spPr>
          <a:xfrm flipV="1">
            <a:off x="4209201" y="1826021"/>
            <a:ext cx="3019089" cy="83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82F628-780E-4095-B311-A5CC02DD8AF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25695" y="5139902"/>
            <a:ext cx="3074490" cy="833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0C5376-FA6C-4C97-8788-47E2DFE989B9}"/>
              </a:ext>
            </a:extLst>
          </p:cNvPr>
          <p:cNvSpPr txBox="1"/>
          <p:nvPr/>
        </p:nvSpPr>
        <p:spPr>
          <a:xfrm>
            <a:off x="5294785" y="1524862"/>
            <a:ext cx="914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&lt;&lt;create&gt;&gt;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25DE998-7279-4E4D-8427-0BEE4480CE3E}"/>
              </a:ext>
            </a:extLst>
          </p:cNvPr>
          <p:cNvCxnSpPr>
            <a:cxnSpLocks/>
            <a:stCxn id="35" idx="0"/>
            <a:endCxn id="35" idx="1"/>
          </p:cNvCxnSpPr>
          <p:nvPr/>
        </p:nvCxnSpPr>
        <p:spPr>
          <a:xfrm rot="16200000" flipH="1">
            <a:off x="7277367" y="2786673"/>
            <a:ext cx="266700" cy="68932"/>
          </a:xfrm>
          <a:prstGeom prst="bentConnector4">
            <a:avLst>
              <a:gd name="adj1" fmla="val 1881"/>
              <a:gd name="adj2" fmla="val 935219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115B0-4E7C-4944-BE90-D3C9CC57B384}"/>
              </a:ext>
            </a:extLst>
          </p:cNvPr>
          <p:cNvSpPr/>
          <p:nvPr/>
        </p:nvSpPr>
        <p:spPr>
          <a:xfrm flipH="1">
            <a:off x="7307321" y="2687790"/>
            <a:ext cx="137863" cy="5334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666CB-B06C-462A-8816-F2EE1FBAF18B}"/>
              </a:ext>
            </a:extLst>
          </p:cNvPr>
          <p:cNvSpPr txBox="1"/>
          <p:nvPr/>
        </p:nvSpPr>
        <p:spPr>
          <a:xfrm>
            <a:off x="8107288" y="2757317"/>
            <a:ext cx="16463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startHttpConnection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6413B86-F5D9-4AB8-A9DE-9A7CDDD8DB1B}"/>
              </a:ext>
            </a:extLst>
          </p:cNvPr>
          <p:cNvCxnSpPr>
            <a:cxnSpLocks/>
            <a:stCxn id="40" idx="0"/>
            <a:endCxn id="40" idx="1"/>
          </p:cNvCxnSpPr>
          <p:nvPr/>
        </p:nvCxnSpPr>
        <p:spPr>
          <a:xfrm rot="16200000" flipH="1">
            <a:off x="7277367" y="3606048"/>
            <a:ext cx="266700" cy="68932"/>
          </a:xfrm>
          <a:prstGeom prst="bentConnector4">
            <a:avLst>
              <a:gd name="adj1" fmla="val 1881"/>
              <a:gd name="adj2" fmla="val 935219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BD7909D-DE12-4EE9-8388-41007FCBB8B9}"/>
              </a:ext>
            </a:extLst>
          </p:cNvPr>
          <p:cNvSpPr/>
          <p:nvPr/>
        </p:nvSpPr>
        <p:spPr>
          <a:xfrm flipH="1">
            <a:off x="7307321" y="3507165"/>
            <a:ext cx="137863" cy="5334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3DBE2C-7E16-44CB-875C-69E287CAA56E}"/>
              </a:ext>
            </a:extLst>
          </p:cNvPr>
          <p:cNvSpPr txBox="1"/>
          <p:nvPr/>
        </p:nvSpPr>
        <p:spPr>
          <a:xfrm>
            <a:off x="8107289" y="3576692"/>
            <a:ext cx="12969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getRawData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7B997F-6716-4C4A-8E6D-13E9DA780486}"/>
              </a:ext>
            </a:extLst>
          </p:cNvPr>
          <p:cNvCxnSpPr>
            <a:cxnSpLocks/>
            <a:stCxn id="47" idx="0"/>
            <a:endCxn id="47" idx="1"/>
          </p:cNvCxnSpPr>
          <p:nvPr/>
        </p:nvCxnSpPr>
        <p:spPr>
          <a:xfrm rot="16200000" flipH="1">
            <a:off x="7277367" y="4299908"/>
            <a:ext cx="266700" cy="68932"/>
          </a:xfrm>
          <a:prstGeom prst="bentConnector4">
            <a:avLst>
              <a:gd name="adj1" fmla="val 1881"/>
              <a:gd name="adj2" fmla="val 935219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9D74A3B-B48A-4A33-8869-6C325FAC7B04}"/>
              </a:ext>
            </a:extLst>
          </p:cNvPr>
          <p:cNvSpPr/>
          <p:nvPr/>
        </p:nvSpPr>
        <p:spPr>
          <a:xfrm flipH="1">
            <a:off x="7307321" y="4201025"/>
            <a:ext cx="137863" cy="5334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65D1BE-842B-439B-984D-3A4DF843A911}"/>
              </a:ext>
            </a:extLst>
          </p:cNvPr>
          <p:cNvSpPr txBox="1"/>
          <p:nvPr/>
        </p:nvSpPr>
        <p:spPr>
          <a:xfrm>
            <a:off x="8107289" y="4270552"/>
            <a:ext cx="914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parseData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35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71</cp:revision>
  <dcterms:created xsi:type="dcterms:W3CDTF">2016-07-22T14:33:02Z</dcterms:created>
  <dcterms:modified xsi:type="dcterms:W3CDTF">2018-03-29T21:32:27Z</dcterms:modified>
</cp:coreProperties>
</file>